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57" r:id="rId3"/>
    <p:sldId id="258" r:id="rId4"/>
    <p:sldId id="276" r:id="rId5"/>
    <p:sldId id="259" r:id="rId6"/>
    <p:sldId id="260" r:id="rId7"/>
    <p:sldId id="261" r:id="rId8"/>
    <p:sldId id="277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4.png"/><Relationship Id="rId6" Type="http://schemas.openxmlformats.org/officeDocument/2006/relationships/image" Target="../media/image10.svg"/><Relationship Id="rId5" Type="http://schemas.openxmlformats.org/officeDocument/2006/relationships/image" Target="../media/image6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8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6.svg"/><Relationship Id="rId1" Type="http://schemas.openxmlformats.org/officeDocument/2006/relationships/image" Target="../media/image9.png"/><Relationship Id="rId4" Type="http://schemas.openxmlformats.org/officeDocument/2006/relationships/image" Target="../media/image18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0.svg"/><Relationship Id="rId1" Type="http://schemas.openxmlformats.org/officeDocument/2006/relationships/image" Target="../media/image11.png"/><Relationship Id="rId4" Type="http://schemas.openxmlformats.org/officeDocument/2006/relationships/image" Target="../media/image2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5_2">
  <dgm:title val=""/>
  <dgm:desc val=""/>
  <dgm:catLst>
    <dgm:cat type="accent5" pri="15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EB0C20-A930-4DBF-8302-D3B21A90F1D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104530E1-6DF8-4F03-AF9D-818203B98804}">
      <dgm:prSet/>
      <dgm:spPr/>
      <dgm:t>
        <a:bodyPr/>
        <a:lstStyle/>
        <a:p>
          <a:r>
            <a:rPr lang="en-US"/>
            <a:t>Opening</a:t>
          </a:r>
        </a:p>
      </dgm:t>
    </dgm:pt>
    <dgm:pt modelId="{083A6E3A-943E-4258-AD34-08A44B7085DE}" type="parTrans" cxnId="{FE3053F1-011A-4C87-B2C6-C9FFF605F9E8}">
      <dgm:prSet/>
      <dgm:spPr/>
      <dgm:t>
        <a:bodyPr/>
        <a:lstStyle/>
        <a:p>
          <a:endParaRPr lang="en-US"/>
        </a:p>
      </dgm:t>
    </dgm:pt>
    <dgm:pt modelId="{1D72BF90-C2C9-49B8-8AC0-C4A8FD9C2524}" type="sibTrans" cxnId="{FE3053F1-011A-4C87-B2C6-C9FFF605F9E8}">
      <dgm:prSet/>
      <dgm:spPr/>
      <dgm:t>
        <a:bodyPr/>
        <a:lstStyle/>
        <a:p>
          <a:endParaRPr lang="en-US"/>
        </a:p>
      </dgm:t>
    </dgm:pt>
    <dgm:pt modelId="{3BA2D3DF-E5A3-465B-97A0-FDFE2692AFE4}">
      <dgm:prSet/>
      <dgm:spPr/>
      <dgm:t>
        <a:bodyPr/>
        <a:lstStyle/>
        <a:p>
          <a:r>
            <a:rPr lang="en-US"/>
            <a:t>Interview, Observation, Documentation</a:t>
          </a:r>
        </a:p>
      </dgm:t>
    </dgm:pt>
    <dgm:pt modelId="{724B981B-478A-4469-967A-2A1CFA454CDE}" type="parTrans" cxnId="{13FEAA05-CE1F-4F71-91E9-A15356EA29C3}">
      <dgm:prSet/>
      <dgm:spPr/>
      <dgm:t>
        <a:bodyPr/>
        <a:lstStyle/>
        <a:p>
          <a:endParaRPr lang="en-US"/>
        </a:p>
      </dgm:t>
    </dgm:pt>
    <dgm:pt modelId="{2AA0BF28-7335-4C1A-8886-FD551DD6E04B}" type="sibTrans" cxnId="{13FEAA05-CE1F-4F71-91E9-A15356EA29C3}">
      <dgm:prSet/>
      <dgm:spPr/>
      <dgm:t>
        <a:bodyPr/>
        <a:lstStyle/>
        <a:p>
          <a:endParaRPr lang="en-US"/>
        </a:p>
      </dgm:t>
    </dgm:pt>
    <dgm:pt modelId="{23370AB1-A528-4122-90AA-5617CDFE8D3D}">
      <dgm:prSet/>
      <dgm:spPr/>
      <dgm:t>
        <a:bodyPr/>
        <a:lstStyle/>
        <a:p>
          <a:r>
            <a:rPr lang="en-US"/>
            <a:t>Expert Judgment Auditor</a:t>
          </a:r>
        </a:p>
      </dgm:t>
    </dgm:pt>
    <dgm:pt modelId="{4D03AAE0-DB82-4A78-9E43-DDEE5707B82D}" type="parTrans" cxnId="{99CEEA12-66DD-4551-8B06-6295DDF7D6D7}">
      <dgm:prSet/>
      <dgm:spPr/>
      <dgm:t>
        <a:bodyPr/>
        <a:lstStyle/>
        <a:p>
          <a:endParaRPr lang="en-US"/>
        </a:p>
      </dgm:t>
    </dgm:pt>
    <dgm:pt modelId="{B0932313-F74A-4800-8A82-667454DD1D84}" type="sibTrans" cxnId="{99CEEA12-66DD-4551-8B06-6295DDF7D6D7}">
      <dgm:prSet/>
      <dgm:spPr/>
      <dgm:t>
        <a:bodyPr/>
        <a:lstStyle/>
        <a:p>
          <a:endParaRPr lang="en-US"/>
        </a:p>
      </dgm:t>
    </dgm:pt>
    <dgm:pt modelId="{1D866206-8C95-4116-B86D-106F6FE71FB6}">
      <dgm:prSet/>
      <dgm:spPr/>
      <dgm:t>
        <a:bodyPr/>
        <a:lstStyle/>
        <a:p>
          <a:r>
            <a:rPr lang="en-US"/>
            <a:t>Expose Audit</a:t>
          </a:r>
        </a:p>
      </dgm:t>
    </dgm:pt>
    <dgm:pt modelId="{E4760C10-BD92-4A6F-970E-18D7417A4AC9}" type="parTrans" cxnId="{2234A752-5A06-4E38-9865-8C0C74592EDD}">
      <dgm:prSet/>
      <dgm:spPr/>
      <dgm:t>
        <a:bodyPr/>
        <a:lstStyle/>
        <a:p>
          <a:endParaRPr lang="en-US"/>
        </a:p>
      </dgm:t>
    </dgm:pt>
    <dgm:pt modelId="{33EFA8F4-CCC9-4CA3-9F5E-1DC2888F55E6}" type="sibTrans" cxnId="{2234A752-5A06-4E38-9865-8C0C74592EDD}">
      <dgm:prSet/>
      <dgm:spPr/>
      <dgm:t>
        <a:bodyPr/>
        <a:lstStyle/>
        <a:p>
          <a:endParaRPr lang="en-US"/>
        </a:p>
      </dgm:t>
    </dgm:pt>
    <dgm:pt modelId="{CB430CD9-ED3F-4823-B03F-ED49E38E2ABD}">
      <dgm:prSet/>
      <dgm:spPr/>
      <dgm:t>
        <a:bodyPr/>
        <a:lstStyle/>
        <a:p>
          <a:r>
            <a:rPr lang="en-US"/>
            <a:t>Closing</a:t>
          </a:r>
        </a:p>
      </dgm:t>
    </dgm:pt>
    <dgm:pt modelId="{4F1679EF-782B-4206-9AC5-E4BE9802ADDA}" type="parTrans" cxnId="{76E2D431-C9FC-40D0-8D3F-594A73627557}">
      <dgm:prSet/>
      <dgm:spPr/>
      <dgm:t>
        <a:bodyPr/>
        <a:lstStyle/>
        <a:p>
          <a:endParaRPr lang="en-US"/>
        </a:p>
      </dgm:t>
    </dgm:pt>
    <dgm:pt modelId="{3313FBAA-81F9-4FFB-B8C6-79F43A9B3D66}" type="sibTrans" cxnId="{76E2D431-C9FC-40D0-8D3F-594A73627557}">
      <dgm:prSet/>
      <dgm:spPr/>
      <dgm:t>
        <a:bodyPr/>
        <a:lstStyle/>
        <a:p>
          <a:endParaRPr lang="en-US"/>
        </a:p>
      </dgm:t>
    </dgm:pt>
    <dgm:pt modelId="{7370FBB6-6634-4630-ADC0-54732C484D8B}" type="pres">
      <dgm:prSet presAssocID="{7BEB0C20-A930-4DBF-8302-D3B21A90F1DA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188FD169-D073-450A-AD05-8C5E0C435745}" type="pres">
      <dgm:prSet presAssocID="{104530E1-6DF8-4F03-AF9D-818203B98804}" presName="compNode" presStyleCnt="0"/>
      <dgm:spPr/>
    </dgm:pt>
    <dgm:pt modelId="{45D05E2E-FB53-4918-80A3-9077E139D62E}" type="pres">
      <dgm:prSet presAssocID="{104530E1-6DF8-4F03-AF9D-818203B98804}" presName="bgRect" presStyleLbl="bgShp" presStyleIdx="0" presStyleCnt="5"/>
      <dgm:spPr/>
    </dgm:pt>
    <dgm:pt modelId="{04F98A9E-B482-4774-B838-EE902DEF00D7}" type="pres">
      <dgm:prSet presAssocID="{104530E1-6DF8-4F03-AF9D-818203B98804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reamers"/>
        </a:ext>
      </dgm:extLst>
    </dgm:pt>
    <dgm:pt modelId="{0AFE1056-E4D3-473C-939E-77BEE3076CFB}" type="pres">
      <dgm:prSet presAssocID="{104530E1-6DF8-4F03-AF9D-818203B98804}" presName="spaceRect" presStyleCnt="0"/>
      <dgm:spPr/>
    </dgm:pt>
    <dgm:pt modelId="{5961E9EE-B916-4877-A00C-B4C6108A0318}" type="pres">
      <dgm:prSet presAssocID="{104530E1-6DF8-4F03-AF9D-818203B98804}" presName="parTx" presStyleLbl="revTx" presStyleIdx="0" presStyleCnt="5">
        <dgm:presLayoutVars>
          <dgm:chMax val="0"/>
          <dgm:chPref val="0"/>
        </dgm:presLayoutVars>
      </dgm:prSet>
      <dgm:spPr/>
      <dgm:t>
        <a:bodyPr/>
        <a:lstStyle/>
        <a:p>
          <a:endParaRPr lang="id-ID"/>
        </a:p>
      </dgm:t>
    </dgm:pt>
    <dgm:pt modelId="{736395E4-FF7C-4133-B5FE-8245CA66D4EC}" type="pres">
      <dgm:prSet presAssocID="{1D72BF90-C2C9-49B8-8AC0-C4A8FD9C2524}" presName="sibTrans" presStyleCnt="0"/>
      <dgm:spPr/>
    </dgm:pt>
    <dgm:pt modelId="{018E7E81-A9C4-4666-9D6C-EF70FA760470}" type="pres">
      <dgm:prSet presAssocID="{3BA2D3DF-E5A3-465B-97A0-FDFE2692AFE4}" presName="compNode" presStyleCnt="0"/>
      <dgm:spPr/>
    </dgm:pt>
    <dgm:pt modelId="{6F89397D-D902-4DEA-81E6-0671802FBCDA}" type="pres">
      <dgm:prSet presAssocID="{3BA2D3DF-E5A3-465B-97A0-FDFE2692AFE4}" presName="bgRect" presStyleLbl="bgShp" presStyleIdx="1" presStyleCnt="5"/>
      <dgm:spPr/>
    </dgm:pt>
    <dgm:pt modelId="{EAD848B0-5829-4BBD-A812-36739EA09352}" type="pres">
      <dgm:prSet presAssocID="{3BA2D3DF-E5A3-465B-97A0-FDFE2692AFE4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4EB5AA45-2A88-4810-B0EF-A4AA713C6016}" type="pres">
      <dgm:prSet presAssocID="{3BA2D3DF-E5A3-465B-97A0-FDFE2692AFE4}" presName="spaceRect" presStyleCnt="0"/>
      <dgm:spPr/>
    </dgm:pt>
    <dgm:pt modelId="{63E10683-C3D4-4BF8-91D3-2D1489D18D2E}" type="pres">
      <dgm:prSet presAssocID="{3BA2D3DF-E5A3-465B-97A0-FDFE2692AFE4}" presName="parTx" presStyleLbl="revTx" presStyleIdx="1" presStyleCnt="5">
        <dgm:presLayoutVars>
          <dgm:chMax val="0"/>
          <dgm:chPref val="0"/>
        </dgm:presLayoutVars>
      </dgm:prSet>
      <dgm:spPr/>
      <dgm:t>
        <a:bodyPr/>
        <a:lstStyle/>
        <a:p>
          <a:endParaRPr lang="id-ID"/>
        </a:p>
      </dgm:t>
    </dgm:pt>
    <dgm:pt modelId="{9FBC835C-10A4-4451-8B32-CC02049AEFD5}" type="pres">
      <dgm:prSet presAssocID="{2AA0BF28-7335-4C1A-8886-FD551DD6E04B}" presName="sibTrans" presStyleCnt="0"/>
      <dgm:spPr/>
    </dgm:pt>
    <dgm:pt modelId="{D03F8FD3-9686-421C-A0CC-0D188DBA83F8}" type="pres">
      <dgm:prSet presAssocID="{23370AB1-A528-4122-90AA-5617CDFE8D3D}" presName="compNode" presStyleCnt="0"/>
      <dgm:spPr/>
    </dgm:pt>
    <dgm:pt modelId="{29CBB7A5-767D-458A-95F5-F3E6018AEEC6}" type="pres">
      <dgm:prSet presAssocID="{23370AB1-A528-4122-90AA-5617CDFE8D3D}" presName="bgRect" presStyleLbl="bgShp" presStyleIdx="2" presStyleCnt="5"/>
      <dgm:spPr/>
    </dgm:pt>
    <dgm:pt modelId="{97574607-9F51-46D6-9089-4F7AAEF35FCB}" type="pres">
      <dgm:prSet presAssocID="{23370AB1-A528-4122-90AA-5617CDFE8D3D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A0ACBFC0-6E1F-4337-A430-BCDCB0640719}" type="pres">
      <dgm:prSet presAssocID="{23370AB1-A528-4122-90AA-5617CDFE8D3D}" presName="spaceRect" presStyleCnt="0"/>
      <dgm:spPr/>
    </dgm:pt>
    <dgm:pt modelId="{B7A2EC09-583F-4863-9C0B-861C134A53C7}" type="pres">
      <dgm:prSet presAssocID="{23370AB1-A528-4122-90AA-5617CDFE8D3D}" presName="parTx" presStyleLbl="revTx" presStyleIdx="2" presStyleCnt="5">
        <dgm:presLayoutVars>
          <dgm:chMax val="0"/>
          <dgm:chPref val="0"/>
        </dgm:presLayoutVars>
      </dgm:prSet>
      <dgm:spPr/>
      <dgm:t>
        <a:bodyPr/>
        <a:lstStyle/>
        <a:p>
          <a:endParaRPr lang="id-ID"/>
        </a:p>
      </dgm:t>
    </dgm:pt>
    <dgm:pt modelId="{844FE929-9FFB-4CAC-AE63-963A559A5861}" type="pres">
      <dgm:prSet presAssocID="{B0932313-F74A-4800-8A82-667454DD1D84}" presName="sibTrans" presStyleCnt="0"/>
      <dgm:spPr/>
    </dgm:pt>
    <dgm:pt modelId="{974751A8-4B7E-4994-B63C-561635B96127}" type="pres">
      <dgm:prSet presAssocID="{1D866206-8C95-4116-B86D-106F6FE71FB6}" presName="compNode" presStyleCnt="0"/>
      <dgm:spPr/>
    </dgm:pt>
    <dgm:pt modelId="{A365BDD1-9506-4E00-87C7-7F973D5A4F3F}" type="pres">
      <dgm:prSet presAssocID="{1D866206-8C95-4116-B86D-106F6FE71FB6}" presName="bgRect" presStyleLbl="bgShp" presStyleIdx="3" presStyleCnt="5"/>
      <dgm:spPr/>
    </dgm:pt>
    <dgm:pt modelId="{FCBC4F70-9051-41E7-B41F-E38C60F6065D}" type="pres">
      <dgm:prSet presAssocID="{1D866206-8C95-4116-B86D-106F6FE71FB6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8EE2A12F-6104-4CE1-9607-E0698BC6FF05}" type="pres">
      <dgm:prSet presAssocID="{1D866206-8C95-4116-B86D-106F6FE71FB6}" presName="spaceRect" presStyleCnt="0"/>
      <dgm:spPr/>
    </dgm:pt>
    <dgm:pt modelId="{D023FFE7-DEC2-4111-AC39-B44F4DB5B3EE}" type="pres">
      <dgm:prSet presAssocID="{1D866206-8C95-4116-B86D-106F6FE71FB6}" presName="parTx" presStyleLbl="revTx" presStyleIdx="3" presStyleCnt="5">
        <dgm:presLayoutVars>
          <dgm:chMax val="0"/>
          <dgm:chPref val="0"/>
        </dgm:presLayoutVars>
      </dgm:prSet>
      <dgm:spPr/>
      <dgm:t>
        <a:bodyPr/>
        <a:lstStyle/>
        <a:p>
          <a:endParaRPr lang="id-ID"/>
        </a:p>
      </dgm:t>
    </dgm:pt>
    <dgm:pt modelId="{AB9F3B7D-63D1-4F8B-A7C0-5B942E69258A}" type="pres">
      <dgm:prSet presAssocID="{33EFA8F4-CCC9-4CA3-9F5E-1DC2888F55E6}" presName="sibTrans" presStyleCnt="0"/>
      <dgm:spPr/>
    </dgm:pt>
    <dgm:pt modelId="{93B4ACD9-B784-43AF-9EC6-A514E0748A76}" type="pres">
      <dgm:prSet presAssocID="{CB430CD9-ED3F-4823-B03F-ED49E38E2ABD}" presName="compNode" presStyleCnt="0"/>
      <dgm:spPr/>
    </dgm:pt>
    <dgm:pt modelId="{9A6509D6-90ED-473F-9E67-AACD26F78DFF}" type="pres">
      <dgm:prSet presAssocID="{CB430CD9-ED3F-4823-B03F-ED49E38E2ABD}" presName="bgRect" presStyleLbl="bgShp" presStyleIdx="4" presStyleCnt="5"/>
      <dgm:spPr/>
    </dgm:pt>
    <dgm:pt modelId="{21000558-3BAF-4705-BB20-3CADD7C1F98C}" type="pres">
      <dgm:prSet presAssocID="{CB430CD9-ED3F-4823-B03F-ED49E38E2ABD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36D2375F-63FE-445A-A16F-DB9AA1698F5E}" type="pres">
      <dgm:prSet presAssocID="{CB430CD9-ED3F-4823-B03F-ED49E38E2ABD}" presName="spaceRect" presStyleCnt="0"/>
      <dgm:spPr/>
    </dgm:pt>
    <dgm:pt modelId="{EBD0C7EA-6A18-4733-8147-5DE22284708E}" type="pres">
      <dgm:prSet presAssocID="{CB430CD9-ED3F-4823-B03F-ED49E38E2ABD}" presName="parTx" presStyleLbl="revTx" presStyleIdx="4" presStyleCnt="5">
        <dgm:presLayoutVars>
          <dgm:chMax val="0"/>
          <dgm:chPref val="0"/>
        </dgm:presLayoutVars>
      </dgm:prSet>
      <dgm:spPr/>
      <dgm:t>
        <a:bodyPr/>
        <a:lstStyle/>
        <a:p>
          <a:endParaRPr lang="id-ID"/>
        </a:p>
      </dgm:t>
    </dgm:pt>
  </dgm:ptLst>
  <dgm:cxnLst>
    <dgm:cxn modelId="{9D8AEA8E-ECDB-47F7-B5F5-DF195A336D8D}" type="presOf" srcId="{7BEB0C20-A930-4DBF-8302-D3B21A90F1DA}" destId="{7370FBB6-6634-4630-ADC0-54732C484D8B}" srcOrd="0" destOrd="0" presId="urn:microsoft.com/office/officeart/2018/2/layout/IconVerticalSolidList"/>
    <dgm:cxn modelId="{0C4237A1-73C3-4B03-9615-A710580922DF}" type="presOf" srcId="{104530E1-6DF8-4F03-AF9D-818203B98804}" destId="{5961E9EE-B916-4877-A00C-B4C6108A0318}" srcOrd="0" destOrd="0" presId="urn:microsoft.com/office/officeart/2018/2/layout/IconVerticalSolidList"/>
    <dgm:cxn modelId="{99CEEA12-66DD-4551-8B06-6295DDF7D6D7}" srcId="{7BEB0C20-A930-4DBF-8302-D3B21A90F1DA}" destId="{23370AB1-A528-4122-90AA-5617CDFE8D3D}" srcOrd="2" destOrd="0" parTransId="{4D03AAE0-DB82-4A78-9E43-DDEE5707B82D}" sibTransId="{B0932313-F74A-4800-8A82-667454DD1D84}"/>
    <dgm:cxn modelId="{7ABDD388-0A2E-40CD-9C67-B9BE9224026B}" type="presOf" srcId="{CB430CD9-ED3F-4823-B03F-ED49E38E2ABD}" destId="{EBD0C7EA-6A18-4733-8147-5DE22284708E}" srcOrd="0" destOrd="0" presId="urn:microsoft.com/office/officeart/2018/2/layout/IconVerticalSolidList"/>
    <dgm:cxn modelId="{13FEAA05-CE1F-4F71-91E9-A15356EA29C3}" srcId="{7BEB0C20-A930-4DBF-8302-D3B21A90F1DA}" destId="{3BA2D3DF-E5A3-465B-97A0-FDFE2692AFE4}" srcOrd="1" destOrd="0" parTransId="{724B981B-478A-4469-967A-2A1CFA454CDE}" sibTransId="{2AA0BF28-7335-4C1A-8886-FD551DD6E04B}"/>
    <dgm:cxn modelId="{76E2D431-C9FC-40D0-8D3F-594A73627557}" srcId="{7BEB0C20-A930-4DBF-8302-D3B21A90F1DA}" destId="{CB430CD9-ED3F-4823-B03F-ED49E38E2ABD}" srcOrd="4" destOrd="0" parTransId="{4F1679EF-782B-4206-9AC5-E4BE9802ADDA}" sibTransId="{3313FBAA-81F9-4FFB-B8C6-79F43A9B3D66}"/>
    <dgm:cxn modelId="{9FEF2F2F-294C-4F8D-8A49-29945A1F37C8}" type="presOf" srcId="{1D866206-8C95-4116-B86D-106F6FE71FB6}" destId="{D023FFE7-DEC2-4111-AC39-B44F4DB5B3EE}" srcOrd="0" destOrd="0" presId="urn:microsoft.com/office/officeart/2018/2/layout/IconVerticalSolidList"/>
    <dgm:cxn modelId="{2234A752-5A06-4E38-9865-8C0C74592EDD}" srcId="{7BEB0C20-A930-4DBF-8302-D3B21A90F1DA}" destId="{1D866206-8C95-4116-B86D-106F6FE71FB6}" srcOrd="3" destOrd="0" parTransId="{E4760C10-BD92-4A6F-970E-18D7417A4AC9}" sibTransId="{33EFA8F4-CCC9-4CA3-9F5E-1DC2888F55E6}"/>
    <dgm:cxn modelId="{32FB9E2C-FD71-410C-BB9A-1F6F27145DC9}" type="presOf" srcId="{23370AB1-A528-4122-90AA-5617CDFE8D3D}" destId="{B7A2EC09-583F-4863-9C0B-861C134A53C7}" srcOrd="0" destOrd="0" presId="urn:microsoft.com/office/officeart/2018/2/layout/IconVerticalSolidList"/>
    <dgm:cxn modelId="{8108F08B-A27F-4487-BEC3-C9FC19665C4F}" type="presOf" srcId="{3BA2D3DF-E5A3-465B-97A0-FDFE2692AFE4}" destId="{63E10683-C3D4-4BF8-91D3-2D1489D18D2E}" srcOrd="0" destOrd="0" presId="urn:microsoft.com/office/officeart/2018/2/layout/IconVerticalSolidList"/>
    <dgm:cxn modelId="{FE3053F1-011A-4C87-B2C6-C9FFF605F9E8}" srcId="{7BEB0C20-A930-4DBF-8302-D3B21A90F1DA}" destId="{104530E1-6DF8-4F03-AF9D-818203B98804}" srcOrd="0" destOrd="0" parTransId="{083A6E3A-943E-4258-AD34-08A44B7085DE}" sibTransId="{1D72BF90-C2C9-49B8-8AC0-C4A8FD9C2524}"/>
    <dgm:cxn modelId="{C9668D62-B940-435F-B580-9D7B445C61B8}" type="presParOf" srcId="{7370FBB6-6634-4630-ADC0-54732C484D8B}" destId="{188FD169-D073-450A-AD05-8C5E0C435745}" srcOrd="0" destOrd="0" presId="urn:microsoft.com/office/officeart/2018/2/layout/IconVerticalSolidList"/>
    <dgm:cxn modelId="{9240AAC3-BBAD-4BA3-9AC5-1066550CEF16}" type="presParOf" srcId="{188FD169-D073-450A-AD05-8C5E0C435745}" destId="{45D05E2E-FB53-4918-80A3-9077E139D62E}" srcOrd="0" destOrd="0" presId="urn:microsoft.com/office/officeart/2018/2/layout/IconVerticalSolidList"/>
    <dgm:cxn modelId="{AF9F2F29-61CB-4266-B20D-363F0CAC266F}" type="presParOf" srcId="{188FD169-D073-450A-AD05-8C5E0C435745}" destId="{04F98A9E-B482-4774-B838-EE902DEF00D7}" srcOrd="1" destOrd="0" presId="urn:microsoft.com/office/officeart/2018/2/layout/IconVerticalSolidList"/>
    <dgm:cxn modelId="{A6BD505A-376A-4142-8EBC-38C2EA72105E}" type="presParOf" srcId="{188FD169-D073-450A-AD05-8C5E0C435745}" destId="{0AFE1056-E4D3-473C-939E-77BEE3076CFB}" srcOrd="2" destOrd="0" presId="urn:microsoft.com/office/officeart/2018/2/layout/IconVerticalSolidList"/>
    <dgm:cxn modelId="{17FBF990-7440-4E86-9425-CFB3E3DAF98F}" type="presParOf" srcId="{188FD169-D073-450A-AD05-8C5E0C435745}" destId="{5961E9EE-B916-4877-A00C-B4C6108A0318}" srcOrd="3" destOrd="0" presId="urn:microsoft.com/office/officeart/2018/2/layout/IconVerticalSolidList"/>
    <dgm:cxn modelId="{B6E3C1EB-2EB5-49D8-8142-5268EBB08CCF}" type="presParOf" srcId="{7370FBB6-6634-4630-ADC0-54732C484D8B}" destId="{736395E4-FF7C-4133-B5FE-8245CA66D4EC}" srcOrd="1" destOrd="0" presId="urn:microsoft.com/office/officeart/2018/2/layout/IconVerticalSolidList"/>
    <dgm:cxn modelId="{5AB52F4F-6D8A-456D-BCF4-7C690459352F}" type="presParOf" srcId="{7370FBB6-6634-4630-ADC0-54732C484D8B}" destId="{018E7E81-A9C4-4666-9D6C-EF70FA760470}" srcOrd="2" destOrd="0" presId="urn:microsoft.com/office/officeart/2018/2/layout/IconVerticalSolidList"/>
    <dgm:cxn modelId="{90CDA12B-FAF2-4EB3-82B9-78ECF42EFB29}" type="presParOf" srcId="{018E7E81-A9C4-4666-9D6C-EF70FA760470}" destId="{6F89397D-D902-4DEA-81E6-0671802FBCDA}" srcOrd="0" destOrd="0" presId="urn:microsoft.com/office/officeart/2018/2/layout/IconVerticalSolidList"/>
    <dgm:cxn modelId="{C8DE6571-0238-49E4-9535-E6412744BABC}" type="presParOf" srcId="{018E7E81-A9C4-4666-9D6C-EF70FA760470}" destId="{EAD848B0-5829-4BBD-A812-36739EA09352}" srcOrd="1" destOrd="0" presId="urn:microsoft.com/office/officeart/2018/2/layout/IconVerticalSolidList"/>
    <dgm:cxn modelId="{7B1B738E-EA04-41B9-B173-98043DEC501D}" type="presParOf" srcId="{018E7E81-A9C4-4666-9D6C-EF70FA760470}" destId="{4EB5AA45-2A88-4810-B0EF-A4AA713C6016}" srcOrd="2" destOrd="0" presId="urn:microsoft.com/office/officeart/2018/2/layout/IconVerticalSolidList"/>
    <dgm:cxn modelId="{AEB3E77A-E5E0-42A0-A769-DE92B308A05B}" type="presParOf" srcId="{018E7E81-A9C4-4666-9D6C-EF70FA760470}" destId="{63E10683-C3D4-4BF8-91D3-2D1489D18D2E}" srcOrd="3" destOrd="0" presId="urn:microsoft.com/office/officeart/2018/2/layout/IconVerticalSolidList"/>
    <dgm:cxn modelId="{097204EE-AF02-4937-B422-C58A6A3CE929}" type="presParOf" srcId="{7370FBB6-6634-4630-ADC0-54732C484D8B}" destId="{9FBC835C-10A4-4451-8B32-CC02049AEFD5}" srcOrd="3" destOrd="0" presId="urn:microsoft.com/office/officeart/2018/2/layout/IconVerticalSolidList"/>
    <dgm:cxn modelId="{F0A9EE32-7237-4083-8A4D-B2E58559DCA7}" type="presParOf" srcId="{7370FBB6-6634-4630-ADC0-54732C484D8B}" destId="{D03F8FD3-9686-421C-A0CC-0D188DBA83F8}" srcOrd="4" destOrd="0" presId="urn:microsoft.com/office/officeart/2018/2/layout/IconVerticalSolidList"/>
    <dgm:cxn modelId="{DFEE49A7-FA8A-430C-9C5B-94E4816F3CB0}" type="presParOf" srcId="{D03F8FD3-9686-421C-A0CC-0D188DBA83F8}" destId="{29CBB7A5-767D-458A-95F5-F3E6018AEEC6}" srcOrd="0" destOrd="0" presId="urn:microsoft.com/office/officeart/2018/2/layout/IconVerticalSolidList"/>
    <dgm:cxn modelId="{901D4F72-5D74-425C-9941-93CC957820DF}" type="presParOf" srcId="{D03F8FD3-9686-421C-A0CC-0D188DBA83F8}" destId="{97574607-9F51-46D6-9089-4F7AAEF35FCB}" srcOrd="1" destOrd="0" presId="urn:microsoft.com/office/officeart/2018/2/layout/IconVerticalSolidList"/>
    <dgm:cxn modelId="{8CFE6FC8-7707-442A-A204-E3EC069425FE}" type="presParOf" srcId="{D03F8FD3-9686-421C-A0CC-0D188DBA83F8}" destId="{A0ACBFC0-6E1F-4337-A430-BCDCB0640719}" srcOrd="2" destOrd="0" presId="urn:microsoft.com/office/officeart/2018/2/layout/IconVerticalSolidList"/>
    <dgm:cxn modelId="{A1D940AC-3946-48B9-B918-27BA52B170FF}" type="presParOf" srcId="{D03F8FD3-9686-421C-A0CC-0D188DBA83F8}" destId="{B7A2EC09-583F-4863-9C0B-861C134A53C7}" srcOrd="3" destOrd="0" presId="urn:microsoft.com/office/officeart/2018/2/layout/IconVerticalSolidList"/>
    <dgm:cxn modelId="{3E7D4C90-2321-4F1D-9028-3DFBBF433166}" type="presParOf" srcId="{7370FBB6-6634-4630-ADC0-54732C484D8B}" destId="{844FE929-9FFB-4CAC-AE63-963A559A5861}" srcOrd="5" destOrd="0" presId="urn:microsoft.com/office/officeart/2018/2/layout/IconVerticalSolidList"/>
    <dgm:cxn modelId="{06B80BC3-FC49-437A-8CE8-C436DD50E847}" type="presParOf" srcId="{7370FBB6-6634-4630-ADC0-54732C484D8B}" destId="{974751A8-4B7E-4994-B63C-561635B96127}" srcOrd="6" destOrd="0" presId="urn:microsoft.com/office/officeart/2018/2/layout/IconVerticalSolidList"/>
    <dgm:cxn modelId="{FCDD8FA5-B7B8-40D0-90AC-D480CD328958}" type="presParOf" srcId="{974751A8-4B7E-4994-B63C-561635B96127}" destId="{A365BDD1-9506-4E00-87C7-7F973D5A4F3F}" srcOrd="0" destOrd="0" presId="urn:microsoft.com/office/officeart/2018/2/layout/IconVerticalSolidList"/>
    <dgm:cxn modelId="{F67199C6-F8AE-4927-99AB-8EBF71D1DDA1}" type="presParOf" srcId="{974751A8-4B7E-4994-B63C-561635B96127}" destId="{FCBC4F70-9051-41E7-B41F-E38C60F6065D}" srcOrd="1" destOrd="0" presId="urn:microsoft.com/office/officeart/2018/2/layout/IconVerticalSolidList"/>
    <dgm:cxn modelId="{E8398987-9ADB-47EF-BC8D-C470AD0B6A92}" type="presParOf" srcId="{974751A8-4B7E-4994-B63C-561635B96127}" destId="{8EE2A12F-6104-4CE1-9607-E0698BC6FF05}" srcOrd="2" destOrd="0" presId="urn:microsoft.com/office/officeart/2018/2/layout/IconVerticalSolidList"/>
    <dgm:cxn modelId="{552CEC07-C67C-455A-A950-9F4AE479420A}" type="presParOf" srcId="{974751A8-4B7E-4994-B63C-561635B96127}" destId="{D023FFE7-DEC2-4111-AC39-B44F4DB5B3EE}" srcOrd="3" destOrd="0" presId="urn:microsoft.com/office/officeart/2018/2/layout/IconVerticalSolidList"/>
    <dgm:cxn modelId="{F36631A5-15C7-4A87-8D15-7F54E7190F34}" type="presParOf" srcId="{7370FBB6-6634-4630-ADC0-54732C484D8B}" destId="{AB9F3B7D-63D1-4F8B-A7C0-5B942E69258A}" srcOrd="7" destOrd="0" presId="urn:microsoft.com/office/officeart/2018/2/layout/IconVerticalSolidList"/>
    <dgm:cxn modelId="{121B93FE-A068-4AE2-AFA2-D685E00356C6}" type="presParOf" srcId="{7370FBB6-6634-4630-ADC0-54732C484D8B}" destId="{93B4ACD9-B784-43AF-9EC6-A514E0748A76}" srcOrd="8" destOrd="0" presId="urn:microsoft.com/office/officeart/2018/2/layout/IconVerticalSolidList"/>
    <dgm:cxn modelId="{A5E8279B-0F32-4AA0-BE61-DFF365F4DECA}" type="presParOf" srcId="{93B4ACD9-B784-43AF-9EC6-A514E0748A76}" destId="{9A6509D6-90ED-473F-9E67-AACD26F78DFF}" srcOrd="0" destOrd="0" presId="urn:microsoft.com/office/officeart/2018/2/layout/IconVerticalSolidList"/>
    <dgm:cxn modelId="{F2FE708C-7288-4463-9F90-93516F32D78C}" type="presParOf" srcId="{93B4ACD9-B784-43AF-9EC6-A514E0748A76}" destId="{21000558-3BAF-4705-BB20-3CADD7C1F98C}" srcOrd="1" destOrd="0" presId="urn:microsoft.com/office/officeart/2018/2/layout/IconVerticalSolidList"/>
    <dgm:cxn modelId="{EB0852FA-339C-4920-B7F6-59681654254B}" type="presParOf" srcId="{93B4ACD9-B784-43AF-9EC6-A514E0748A76}" destId="{36D2375F-63FE-445A-A16F-DB9AA1698F5E}" srcOrd="2" destOrd="0" presId="urn:microsoft.com/office/officeart/2018/2/layout/IconVerticalSolidList"/>
    <dgm:cxn modelId="{78E70855-7171-470A-A3FF-5AF6E5835D46}" type="presParOf" srcId="{93B4ACD9-B784-43AF-9EC6-A514E0748A76}" destId="{EBD0C7EA-6A18-4733-8147-5DE22284708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0F77A2-3755-42A0-8E1E-E9142CC0A8C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824F839B-40BB-46A3-B653-004D2E593884}">
      <dgm:prSet/>
      <dgm:spPr/>
      <dgm:t>
        <a:bodyPr/>
        <a:lstStyle/>
        <a:p>
          <a:r>
            <a:rPr lang="en-US" dirty="0" err="1"/>
            <a:t>Ditemukan</a:t>
          </a:r>
          <a:r>
            <a:rPr lang="en-US" dirty="0"/>
            <a:t> </a:t>
          </a:r>
          <a:r>
            <a:rPr lang="en-US" dirty="0" err="1"/>
            <a:t>pembukaan</a:t>
          </a:r>
          <a:r>
            <a:rPr lang="en-US" dirty="0"/>
            <a:t> </a:t>
          </a:r>
          <a:r>
            <a:rPr lang="en-US" dirty="0" err="1"/>
            <a:t>beberapa</a:t>
          </a:r>
          <a:r>
            <a:rPr lang="en-US" dirty="0"/>
            <a:t> </a:t>
          </a:r>
          <a:r>
            <a:rPr lang="en-US" dirty="0" err="1"/>
            <a:t>prodi</a:t>
          </a:r>
          <a:r>
            <a:rPr lang="en-US" dirty="0"/>
            <a:t> </a:t>
          </a:r>
          <a:r>
            <a:rPr lang="en-US" dirty="0" err="1"/>
            <a:t>baru</a:t>
          </a:r>
          <a:r>
            <a:rPr lang="en-US" dirty="0"/>
            <a:t> yang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memenuhi</a:t>
          </a:r>
          <a:r>
            <a:rPr lang="en-US" dirty="0"/>
            <a:t> </a:t>
          </a:r>
          <a:r>
            <a:rPr lang="en-US" dirty="0" err="1"/>
            <a:t>syarat</a:t>
          </a:r>
          <a:r>
            <a:rPr lang="en-US" dirty="0"/>
            <a:t> SDM dan </a:t>
          </a:r>
          <a:r>
            <a:rPr lang="en-US" dirty="0" err="1"/>
            <a:t>Sarpras</a:t>
          </a:r>
          <a:r>
            <a:rPr lang="en-US" dirty="0"/>
            <a:t> (Prodi </a:t>
          </a:r>
          <a:r>
            <a:rPr lang="en-US" dirty="0" err="1"/>
            <a:t>profesi</a:t>
          </a:r>
          <a:r>
            <a:rPr lang="en-US" dirty="0"/>
            <a:t> </a:t>
          </a:r>
          <a:r>
            <a:rPr lang="en-US" dirty="0" err="1"/>
            <a:t>Farmasi</a:t>
          </a:r>
          <a:r>
            <a:rPr lang="en-US" dirty="0"/>
            <a:t>, </a:t>
          </a:r>
          <a:r>
            <a:rPr lang="en-US" dirty="0" err="1"/>
            <a:t>prodi</a:t>
          </a:r>
          <a:r>
            <a:rPr lang="en-US" dirty="0"/>
            <a:t> </a:t>
          </a:r>
          <a:r>
            <a:rPr lang="en-US" dirty="0" err="1"/>
            <a:t>perpustakaan</a:t>
          </a:r>
          <a:r>
            <a:rPr lang="en-US" dirty="0"/>
            <a:t> yang </a:t>
          </a:r>
          <a:r>
            <a:rPr lang="en-US" dirty="0" err="1"/>
            <a:t>hanya</a:t>
          </a:r>
          <a:r>
            <a:rPr lang="en-US" dirty="0"/>
            <a:t> punya 1 </a:t>
          </a:r>
          <a:r>
            <a:rPr lang="en-US" dirty="0" err="1"/>
            <a:t>dosen</a:t>
          </a:r>
          <a:r>
            <a:rPr lang="en-US"/>
            <a:t> yang memiliki</a:t>
          </a:r>
          <a:r>
            <a:rPr lang="en-US" dirty="0"/>
            <a:t> NIDN</a:t>
          </a:r>
        </a:p>
      </dgm:t>
    </dgm:pt>
    <dgm:pt modelId="{B33A37B0-73AA-4B9A-90AB-686404808A51}" type="parTrans" cxnId="{AEDA462D-F9FA-42F3-B026-D920CCE217A9}">
      <dgm:prSet/>
      <dgm:spPr/>
      <dgm:t>
        <a:bodyPr/>
        <a:lstStyle/>
        <a:p>
          <a:endParaRPr lang="en-US"/>
        </a:p>
      </dgm:t>
    </dgm:pt>
    <dgm:pt modelId="{EED6636D-10DB-4BDB-89A3-33098638843B}" type="sibTrans" cxnId="{AEDA462D-F9FA-42F3-B026-D920CCE217A9}">
      <dgm:prSet/>
      <dgm:spPr/>
      <dgm:t>
        <a:bodyPr/>
        <a:lstStyle/>
        <a:p>
          <a:endParaRPr lang="en-US"/>
        </a:p>
      </dgm:t>
    </dgm:pt>
    <dgm:pt modelId="{A54F443D-3162-4983-95A5-32940D00F7B8}">
      <dgm:prSet/>
      <dgm:spPr/>
      <dgm:t>
        <a:bodyPr/>
        <a:lstStyle/>
        <a:p>
          <a:r>
            <a:rPr lang="en-US" dirty="0" err="1"/>
            <a:t>Ditemukan</a:t>
          </a:r>
          <a:r>
            <a:rPr lang="en-US" dirty="0"/>
            <a:t> </a:t>
          </a:r>
          <a:r>
            <a:rPr lang="en-US" dirty="0" err="1"/>
            <a:t>beberapa</a:t>
          </a:r>
          <a:r>
            <a:rPr lang="en-US" dirty="0"/>
            <a:t> </a:t>
          </a:r>
          <a:r>
            <a:rPr lang="en-US" dirty="0" err="1"/>
            <a:t>dosen</a:t>
          </a:r>
          <a:r>
            <a:rPr lang="en-US" dirty="0"/>
            <a:t> BLU yang </a:t>
          </a:r>
          <a:r>
            <a:rPr lang="en-US" dirty="0" err="1"/>
            <a:t>keluar</a:t>
          </a:r>
          <a:r>
            <a:rPr lang="en-US" dirty="0"/>
            <a:t>, </a:t>
          </a:r>
          <a:r>
            <a:rPr lang="en-US" dirty="0" err="1"/>
            <a:t>karena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ada</a:t>
          </a:r>
          <a:r>
            <a:rPr lang="en-US" dirty="0"/>
            <a:t> </a:t>
          </a:r>
          <a:r>
            <a:rPr lang="en-US" dirty="0" err="1"/>
            <a:t>kepastian</a:t>
          </a:r>
          <a:r>
            <a:rPr lang="en-US" dirty="0"/>
            <a:t> </a:t>
          </a:r>
          <a:r>
            <a:rPr lang="en-US" dirty="0" err="1"/>
            <a:t>karir</a:t>
          </a:r>
          <a:r>
            <a:rPr lang="en-US" dirty="0"/>
            <a:t> dan </a:t>
          </a:r>
          <a:r>
            <a:rPr lang="en-US" dirty="0" err="1"/>
            <a:t>kepangkatan</a:t>
          </a:r>
          <a:r>
            <a:rPr lang="en-US" dirty="0"/>
            <a:t> </a:t>
          </a:r>
          <a:r>
            <a:rPr lang="en-US" dirty="0" err="1"/>
            <a:t>akademik</a:t>
          </a:r>
          <a:endParaRPr lang="en-US" dirty="0"/>
        </a:p>
        <a:p>
          <a:r>
            <a:rPr lang="en-US" dirty="0" err="1">
              <a:solidFill>
                <a:srgbClr val="FF0000"/>
              </a:solidFill>
            </a:rPr>
            <a:t>Ditemukan</a:t>
          </a:r>
          <a:r>
            <a:rPr lang="en-US" dirty="0">
              <a:solidFill>
                <a:srgbClr val="FF0000"/>
              </a:solidFill>
            </a:rPr>
            <a:t> </a:t>
          </a:r>
          <a:r>
            <a:rPr lang="en-US" dirty="0" err="1">
              <a:solidFill>
                <a:srgbClr val="FF0000"/>
              </a:solidFill>
            </a:rPr>
            <a:t>belum</a:t>
          </a:r>
          <a:r>
            <a:rPr lang="en-US" dirty="0">
              <a:solidFill>
                <a:srgbClr val="FF0000"/>
              </a:solidFill>
            </a:rPr>
            <a:t> </a:t>
          </a:r>
          <a:r>
            <a:rPr lang="en-US" dirty="0" err="1">
              <a:solidFill>
                <a:srgbClr val="FF0000"/>
              </a:solidFill>
            </a:rPr>
            <a:t>singkron</a:t>
          </a:r>
          <a:r>
            <a:rPr lang="en-US" dirty="0">
              <a:solidFill>
                <a:srgbClr val="FF0000"/>
              </a:solidFill>
            </a:rPr>
            <a:t> audit SPI dan LPM</a:t>
          </a:r>
        </a:p>
      </dgm:t>
    </dgm:pt>
    <dgm:pt modelId="{ADBC57BF-7E9D-456B-921B-EDCBAFE2573C}" type="parTrans" cxnId="{32A6B5B8-B805-4488-A0E1-937F2B57F2F0}">
      <dgm:prSet/>
      <dgm:spPr/>
      <dgm:t>
        <a:bodyPr/>
        <a:lstStyle/>
        <a:p>
          <a:endParaRPr lang="en-US"/>
        </a:p>
      </dgm:t>
    </dgm:pt>
    <dgm:pt modelId="{20C3AFDC-372B-4A7F-8A9A-659C32495516}" type="sibTrans" cxnId="{32A6B5B8-B805-4488-A0E1-937F2B57F2F0}">
      <dgm:prSet/>
      <dgm:spPr/>
      <dgm:t>
        <a:bodyPr/>
        <a:lstStyle/>
        <a:p>
          <a:endParaRPr lang="en-US"/>
        </a:p>
      </dgm:t>
    </dgm:pt>
    <dgm:pt modelId="{6C4C5FDB-EE5F-4C22-9AA2-690F97EEF0D9}" type="pres">
      <dgm:prSet presAssocID="{B00F77A2-3755-42A0-8E1E-E9142CC0A8C1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EFA9B288-C6F8-4497-BC6B-C4B64C66E7D2}" type="pres">
      <dgm:prSet presAssocID="{824F839B-40BB-46A3-B653-004D2E593884}" presName="compNode" presStyleCnt="0"/>
      <dgm:spPr/>
    </dgm:pt>
    <dgm:pt modelId="{01090DC5-8561-48E4-80D3-025578C52C82}" type="pres">
      <dgm:prSet presAssocID="{824F839B-40BB-46A3-B653-004D2E593884}" presName="bgRect" presStyleLbl="bgShp" presStyleIdx="0" presStyleCnt="2"/>
      <dgm:spPr/>
    </dgm:pt>
    <dgm:pt modelId="{1169C415-B980-40AD-8D21-AFBC0DB42F67}" type="pres">
      <dgm:prSet presAssocID="{824F839B-40BB-46A3-B653-004D2E59388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0809E4B0-232A-4025-884B-57F984B471DC}" type="pres">
      <dgm:prSet presAssocID="{824F839B-40BB-46A3-B653-004D2E593884}" presName="spaceRect" presStyleCnt="0"/>
      <dgm:spPr/>
    </dgm:pt>
    <dgm:pt modelId="{10C3A272-E34C-4EEC-847D-0A40755C4859}" type="pres">
      <dgm:prSet presAssocID="{824F839B-40BB-46A3-B653-004D2E593884}" presName="parTx" presStyleLbl="revTx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id-ID"/>
        </a:p>
      </dgm:t>
    </dgm:pt>
    <dgm:pt modelId="{EC87B193-4404-44F4-8CA0-BEC17FAE4C2A}" type="pres">
      <dgm:prSet presAssocID="{EED6636D-10DB-4BDB-89A3-33098638843B}" presName="sibTrans" presStyleCnt="0"/>
      <dgm:spPr/>
    </dgm:pt>
    <dgm:pt modelId="{D6E21956-050A-4ACD-8669-7902A97B1B99}" type="pres">
      <dgm:prSet presAssocID="{A54F443D-3162-4983-95A5-32940D00F7B8}" presName="compNode" presStyleCnt="0"/>
      <dgm:spPr/>
    </dgm:pt>
    <dgm:pt modelId="{E8496BCD-2E9B-49FF-A8B0-6ECDD5038E7F}" type="pres">
      <dgm:prSet presAssocID="{A54F443D-3162-4983-95A5-32940D00F7B8}" presName="bgRect" presStyleLbl="bgShp" presStyleIdx="1" presStyleCnt="2"/>
      <dgm:spPr/>
    </dgm:pt>
    <dgm:pt modelId="{99C36B55-CFF6-4A7F-B6FC-65832247A042}" type="pres">
      <dgm:prSet presAssocID="{A54F443D-3162-4983-95A5-32940D00F7B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1037FF78-738A-4577-94FF-7DFAFFD9C0D1}" type="pres">
      <dgm:prSet presAssocID="{A54F443D-3162-4983-95A5-32940D00F7B8}" presName="spaceRect" presStyleCnt="0"/>
      <dgm:spPr/>
    </dgm:pt>
    <dgm:pt modelId="{42E96972-E7C8-4385-9CD7-A56AEDED309E}" type="pres">
      <dgm:prSet presAssocID="{A54F443D-3162-4983-95A5-32940D00F7B8}" presName="parTx" presStyleLbl="revTx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id-ID"/>
        </a:p>
      </dgm:t>
    </dgm:pt>
  </dgm:ptLst>
  <dgm:cxnLst>
    <dgm:cxn modelId="{32A6B5B8-B805-4488-A0E1-937F2B57F2F0}" srcId="{B00F77A2-3755-42A0-8E1E-E9142CC0A8C1}" destId="{A54F443D-3162-4983-95A5-32940D00F7B8}" srcOrd="1" destOrd="0" parTransId="{ADBC57BF-7E9D-456B-921B-EDCBAFE2573C}" sibTransId="{20C3AFDC-372B-4A7F-8A9A-659C32495516}"/>
    <dgm:cxn modelId="{615C6CD4-15D6-45E6-B907-CF53E3C7BD8B}" type="presOf" srcId="{A54F443D-3162-4983-95A5-32940D00F7B8}" destId="{42E96972-E7C8-4385-9CD7-A56AEDED309E}" srcOrd="0" destOrd="0" presId="urn:microsoft.com/office/officeart/2018/2/layout/IconVerticalSolidList"/>
    <dgm:cxn modelId="{CCA9FA6B-5FB8-4CC2-A14E-B82459115A44}" type="presOf" srcId="{B00F77A2-3755-42A0-8E1E-E9142CC0A8C1}" destId="{6C4C5FDB-EE5F-4C22-9AA2-690F97EEF0D9}" srcOrd="0" destOrd="0" presId="urn:microsoft.com/office/officeart/2018/2/layout/IconVerticalSolidList"/>
    <dgm:cxn modelId="{A388FDB1-CBB7-40FF-8060-FD33577D466E}" type="presOf" srcId="{824F839B-40BB-46A3-B653-004D2E593884}" destId="{10C3A272-E34C-4EEC-847D-0A40755C4859}" srcOrd="0" destOrd="0" presId="urn:microsoft.com/office/officeart/2018/2/layout/IconVerticalSolidList"/>
    <dgm:cxn modelId="{AEDA462D-F9FA-42F3-B026-D920CCE217A9}" srcId="{B00F77A2-3755-42A0-8E1E-E9142CC0A8C1}" destId="{824F839B-40BB-46A3-B653-004D2E593884}" srcOrd="0" destOrd="0" parTransId="{B33A37B0-73AA-4B9A-90AB-686404808A51}" sibTransId="{EED6636D-10DB-4BDB-89A3-33098638843B}"/>
    <dgm:cxn modelId="{FD90CBF5-704A-461A-83D6-95907205949D}" type="presParOf" srcId="{6C4C5FDB-EE5F-4C22-9AA2-690F97EEF0D9}" destId="{EFA9B288-C6F8-4497-BC6B-C4B64C66E7D2}" srcOrd="0" destOrd="0" presId="urn:microsoft.com/office/officeart/2018/2/layout/IconVerticalSolidList"/>
    <dgm:cxn modelId="{4FB20017-7386-4359-B0C9-18F5681B37F0}" type="presParOf" srcId="{EFA9B288-C6F8-4497-BC6B-C4B64C66E7D2}" destId="{01090DC5-8561-48E4-80D3-025578C52C82}" srcOrd="0" destOrd="0" presId="urn:microsoft.com/office/officeart/2018/2/layout/IconVerticalSolidList"/>
    <dgm:cxn modelId="{30454BBA-061E-4EBA-B9D1-FEFB37429009}" type="presParOf" srcId="{EFA9B288-C6F8-4497-BC6B-C4B64C66E7D2}" destId="{1169C415-B980-40AD-8D21-AFBC0DB42F67}" srcOrd="1" destOrd="0" presId="urn:microsoft.com/office/officeart/2018/2/layout/IconVerticalSolidList"/>
    <dgm:cxn modelId="{7FE19605-A2C3-4449-A5CB-BFA5D8F7ED8C}" type="presParOf" srcId="{EFA9B288-C6F8-4497-BC6B-C4B64C66E7D2}" destId="{0809E4B0-232A-4025-884B-57F984B471DC}" srcOrd="2" destOrd="0" presId="urn:microsoft.com/office/officeart/2018/2/layout/IconVerticalSolidList"/>
    <dgm:cxn modelId="{B9AE85C6-1AC5-49D1-827D-D7E26FAA2F76}" type="presParOf" srcId="{EFA9B288-C6F8-4497-BC6B-C4B64C66E7D2}" destId="{10C3A272-E34C-4EEC-847D-0A40755C4859}" srcOrd="3" destOrd="0" presId="urn:microsoft.com/office/officeart/2018/2/layout/IconVerticalSolidList"/>
    <dgm:cxn modelId="{AF02E4EB-6A56-4610-80D1-1D302D55CF1A}" type="presParOf" srcId="{6C4C5FDB-EE5F-4C22-9AA2-690F97EEF0D9}" destId="{EC87B193-4404-44F4-8CA0-BEC17FAE4C2A}" srcOrd="1" destOrd="0" presId="urn:microsoft.com/office/officeart/2018/2/layout/IconVerticalSolidList"/>
    <dgm:cxn modelId="{14352B4A-707C-4368-97B4-329B8ED041F5}" type="presParOf" srcId="{6C4C5FDB-EE5F-4C22-9AA2-690F97EEF0D9}" destId="{D6E21956-050A-4ACD-8669-7902A97B1B99}" srcOrd="2" destOrd="0" presId="urn:microsoft.com/office/officeart/2018/2/layout/IconVerticalSolidList"/>
    <dgm:cxn modelId="{05E3E1DD-7424-456A-A62D-D65767E4868F}" type="presParOf" srcId="{D6E21956-050A-4ACD-8669-7902A97B1B99}" destId="{E8496BCD-2E9B-49FF-A8B0-6ECDD5038E7F}" srcOrd="0" destOrd="0" presId="urn:microsoft.com/office/officeart/2018/2/layout/IconVerticalSolidList"/>
    <dgm:cxn modelId="{0E92EAC9-005B-4F2D-86FD-E17E8866DE7B}" type="presParOf" srcId="{D6E21956-050A-4ACD-8669-7902A97B1B99}" destId="{99C36B55-CFF6-4A7F-B6FC-65832247A042}" srcOrd="1" destOrd="0" presId="urn:microsoft.com/office/officeart/2018/2/layout/IconVerticalSolidList"/>
    <dgm:cxn modelId="{B6D51B21-926A-4B4D-A20A-DBA9B08007C6}" type="presParOf" srcId="{D6E21956-050A-4ACD-8669-7902A97B1B99}" destId="{1037FF78-738A-4577-94FF-7DFAFFD9C0D1}" srcOrd="2" destOrd="0" presId="urn:microsoft.com/office/officeart/2018/2/layout/IconVerticalSolidList"/>
    <dgm:cxn modelId="{2AEEAA00-4E05-48A6-8E6B-7BC452A6E928}" type="presParOf" srcId="{D6E21956-050A-4ACD-8669-7902A97B1B99}" destId="{42E96972-E7C8-4385-9CD7-A56AEDED309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9EFC90-AB0B-4321-AB45-A59F1E9C79C8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5_2" csCatId="accent5" phldr="1"/>
      <dgm:spPr/>
      <dgm:t>
        <a:bodyPr/>
        <a:lstStyle/>
        <a:p>
          <a:endParaRPr lang="en-US"/>
        </a:p>
      </dgm:t>
    </dgm:pt>
    <dgm:pt modelId="{14DCEF35-FF3C-4E38-B640-D5051B9D5963}">
      <dgm:prSet/>
      <dgm:spPr/>
      <dgm:t>
        <a:bodyPr/>
        <a:lstStyle/>
        <a:p>
          <a:pPr>
            <a:defRPr b="1"/>
          </a:pPr>
          <a:r>
            <a:rPr lang="en-US"/>
            <a:t>SKL</a:t>
          </a:r>
        </a:p>
      </dgm:t>
    </dgm:pt>
    <dgm:pt modelId="{42DA59A6-A358-47B7-8FD4-706B349B7188}" type="parTrans" cxnId="{C5C4B9BA-9348-4C5D-8365-9F9D0DC81496}">
      <dgm:prSet/>
      <dgm:spPr/>
      <dgm:t>
        <a:bodyPr/>
        <a:lstStyle/>
        <a:p>
          <a:endParaRPr lang="en-US"/>
        </a:p>
      </dgm:t>
    </dgm:pt>
    <dgm:pt modelId="{342A5BC8-379B-4AB5-97DD-9DB064E4A892}" type="sibTrans" cxnId="{C5C4B9BA-9348-4C5D-8365-9F9D0DC81496}">
      <dgm:prSet/>
      <dgm:spPr/>
      <dgm:t>
        <a:bodyPr/>
        <a:lstStyle/>
        <a:p>
          <a:endParaRPr lang="en-US"/>
        </a:p>
      </dgm:t>
    </dgm:pt>
    <dgm:pt modelId="{04458A71-C924-49DC-8624-70164AEA92EB}">
      <dgm:prSet/>
      <dgm:spPr/>
      <dgm:t>
        <a:bodyPr/>
        <a:lstStyle/>
        <a:p>
          <a:r>
            <a:rPr lang="en-US"/>
            <a:t>Belum ada SKPI (Diploma Suplement)</a:t>
          </a:r>
        </a:p>
      </dgm:t>
    </dgm:pt>
    <dgm:pt modelId="{10ECE284-DBA7-4AA6-A417-24B6C12F58B8}" type="parTrans" cxnId="{37F83487-35FB-42C0-8A84-C89FF0D5517E}">
      <dgm:prSet/>
      <dgm:spPr/>
      <dgm:t>
        <a:bodyPr/>
        <a:lstStyle/>
        <a:p>
          <a:endParaRPr lang="en-US"/>
        </a:p>
      </dgm:t>
    </dgm:pt>
    <dgm:pt modelId="{06330B97-7D4C-46A5-BCE3-022A60387939}" type="sibTrans" cxnId="{37F83487-35FB-42C0-8A84-C89FF0D5517E}">
      <dgm:prSet/>
      <dgm:spPr/>
      <dgm:t>
        <a:bodyPr/>
        <a:lstStyle/>
        <a:p>
          <a:endParaRPr lang="en-US"/>
        </a:p>
      </dgm:t>
    </dgm:pt>
    <dgm:pt modelId="{FF79D61F-E53D-4FCE-B6B1-A10CE7FE4487}">
      <dgm:prSet/>
      <dgm:spPr/>
      <dgm:t>
        <a:bodyPr/>
        <a:lstStyle/>
        <a:p>
          <a:r>
            <a:rPr lang="en-US"/>
            <a:t>SKL belum pernah di Evaluasi Ketercapaiannya</a:t>
          </a:r>
        </a:p>
      </dgm:t>
    </dgm:pt>
    <dgm:pt modelId="{B4CDD35C-213D-4714-BA76-56DD8A5044B9}" type="parTrans" cxnId="{CE1AA596-A2F7-48F8-AC73-94F6B310499D}">
      <dgm:prSet/>
      <dgm:spPr/>
      <dgm:t>
        <a:bodyPr/>
        <a:lstStyle/>
        <a:p>
          <a:endParaRPr lang="en-US"/>
        </a:p>
      </dgm:t>
    </dgm:pt>
    <dgm:pt modelId="{C44EDE51-2F17-4BDA-8C6B-0261A2C17820}" type="sibTrans" cxnId="{CE1AA596-A2F7-48F8-AC73-94F6B310499D}">
      <dgm:prSet/>
      <dgm:spPr/>
      <dgm:t>
        <a:bodyPr/>
        <a:lstStyle/>
        <a:p>
          <a:endParaRPr lang="en-US"/>
        </a:p>
      </dgm:t>
    </dgm:pt>
    <dgm:pt modelId="{1DA458E3-12D5-4BEF-8573-E201B95A7865}">
      <dgm:prSet/>
      <dgm:spPr/>
      <dgm:t>
        <a:bodyPr/>
        <a:lstStyle/>
        <a:p>
          <a:r>
            <a:rPr lang="en-US" dirty="0"/>
            <a:t>SKL </a:t>
          </a:r>
          <a:r>
            <a:rPr lang="en-US" dirty="0" err="1"/>
            <a:t>Mahasiswa</a:t>
          </a:r>
          <a:r>
            <a:rPr lang="en-US" dirty="0"/>
            <a:t> </a:t>
          </a:r>
          <a:r>
            <a:rPr lang="en-US" dirty="0" err="1"/>
            <a:t>Internasional</a:t>
          </a:r>
          <a:r>
            <a:rPr lang="en-US" dirty="0"/>
            <a:t>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pernah</a:t>
          </a:r>
          <a:r>
            <a:rPr lang="en-US" dirty="0"/>
            <a:t> di </a:t>
          </a:r>
          <a:r>
            <a:rPr lang="en-US" dirty="0" err="1"/>
            <a:t>evaluasi</a:t>
          </a:r>
          <a:r>
            <a:rPr lang="en-US" dirty="0"/>
            <a:t> (system </a:t>
          </a:r>
          <a:r>
            <a:rPr lang="en-US" dirty="0" err="1"/>
            <a:t>rekrutmen</a:t>
          </a:r>
          <a:r>
            <a:rPr lang="en-US" dirty="0"/>
            <a:t> </a:t>
          </a:r>
          <a:r>
            <a:rPr lang="en-US" dirty="0" err="1"/>
            <a:t>dll</a:t>
          </a:r>
          <a:r>
            <a:rPr lang="en-US" dirty="0"/>
            <a:t>)</a:t>
          </a:r>
        </a:p>
        <a:p>
          <a:r>
            <a:rPr lang="en-US" dirty="0"/>
            <a:t> </a:t>
          </a:r>
          <a:r>
            <a:rPr lang="en-US" dirty="0" err="1"/>
            <a:t>Spesifikasi</a:t>
          </a:r>
          <a:r>
            <a:rPr lang="en-US" dirty="0"/>
            <a:t> Prodi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dipublish</a:t>
          </a:r>
          <a:r>
            <a:rPr lang="en-US" dirty="0"/>
            <a:t> </a:t>
          </a:r>
          <a:r>
            <a:rPr lang="en-US" dirty="0" err="1"/>
            <a:t>secara</a:t>
          </a:r>
          <a:r>
            <a:rPr lang="en-US" dirty="0"/>
            <a:t> online</a:t>
          </a:r>
        </a:p>
        <a:p>
          <a:r>
            <a:rPr lang="en-US" dirty="0"/>
            <a:t>Data Tracer </a:t>
          </a:r>
          <a:r>
            <a:rPr lang="en-US" dirty="0" err="1"/>
            <a:t>studi</a:t>
          </a:r>
          <a:r>
            <a:rPr lang="en-US" dirty="0"/>
            <a:t>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konek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prodi</a:t>
          </a:r>
          <a:endParaRPr lang="en-US" dirty="0"/>
        </a:p>
      </dgm:t>
    </dgm:pt>
    <dgm:pt modelId="{4F404988-C8BC-4B72-A80A-9C36F287676A}" type="parTrans" cxnId="{BD3D7DDD-059E-4BCD-96F3-C9D886D3F41E}">
      <dgm:prSet/>
      <dgm:spPr/>
      <dgm:t>
        <a:bodyPr/>
        <a:lstStyle/>
        <a:p>
          <a:endParaRPr lang="en-US"/>
        </a:p>
      </dgm:t>
    </dgm:pt>
    <dgm:pt modelId="{E598B4AA-CA7E-49CA-AB57-DDD1E2FDD9FA}" type="sibTrans" cxnId="{BD3D7DDD-059E-4BCD-96F3-C9D886D3F41E}">
      <dgm:prSet/>
      <dgm:spPr/>
      <dgm:t>
        <a:bodyPr/>
        <a:lstStyle/>
        <a:p>
          <a:endParaRPr lang="en-US"/>
        </a:p>
      </dgm:t>
    </dgm:pt>
    <dgm:pt modelId="{D2D847D1-2DDD-48E8-A8FC-3149A56AC372}">
      <dgm:prSet/>
      <dgm:spPr/>
      <dgm:t>
        <a:bodyPr/>
        <a:lstStyle/>
        <a:p>
          <a:pPr>
            <a:defRPr b="1"/>
          </a:pPr>
          <a:r>
            <a:rPr lang="en-US"/>
            <a:t>Standar Isi</a:t>
          </a:r>
        </a:p>
      </dgm:t>
    </dgm:pt>
    <dgm:pt modelId="{012DBF74-F497-4221-87AF-425552D9DBB5}" type="parTrans" cxnId="{DF846021-EC42-4C8F-939E-F89E0E9A5591}">
      <dgm:prSet/>
      <dgm:spPr/>
      <dgm:t>
        <a:bodyPr/>
        <a:lstStyle/>
        <a:p>
          <a:endParaRPr lang="en-US"/>
        </a:p>
      </dgm:t>
    </dgm:pt>
    <dgm:pt modelId="{A6EE0ED5-0ABC-4A6A-8969-566C45A1C1AA}" type="sibTrans" cxnId="{DF846021-EC42-4C8F-939E-F89E0E9A5591}">
      <dgm:prSet/>
      <dgm:spPr/>
      <dgm:t>
        <a:bodyPr/>
        <a:lstStyle/>
        <a:p>
          <a:endParaRPr lang="en-US"/>
        </a:p>
      </dgm:t>
    </dgm:pt>
    <dgm:pt modelId="{F090D9A9-42DA-45D9-AF7E-714E05342CE8}">
      <dgm:prSet/>
      <dgm:spPr/>
      <dgm:t>
        <a:bodyPr/>
        <a:lstStyle/>
        <a:p>
          <a:r>
            <a:rPr lang="en-US"/>
            <a:t>Tidak semua dosen punya modul</a:t>
          </a:r>
        </a:p>
      </dgm:t>
    </dgm:pt>
    <dgm:pt modelId="{1DD3D04A-8B3D-47C7-9926-E092D0A0BD7E}" type="parTrans" cxnId="{5B875E22-63DB-40F1-B5E4-D95DE892411D}">
      <dgm:prSet/>
      <dgm:spPr/>
      <dgm:t>
        <a:bodyPr/>
        <a:lstStyle/>
        <a:p>
          <a:endParaRPr lang="en-US"/>
        </a:p>
      </dgm:t>
    </dgm:pt>
    <dgm:pt modelId="{2D943B16-5070-47FF-956D-E4EEB72909F3}" type="sibTrans" cxnId="{5B875E22-63DB-40F1-B5E4-D95DE892411D}">
      <dgm:prSet/>
      <dgm:spPr/>
      <dgm:t>
        <a:bodyPr/>
        <a:lstStyle/>
        <a:p>
          <a:endParaRPr lang="en-US"/>
        </a:p>
      </dgm:t>
    </dgm:pt>
    <dgm:pt modelId="{FA38E25B-0FC3-47F5-9FF1-69EDCE751F8D}">
      <dgm:prSet/>
      <dgm:spPr/>
      <dgm:t>
        <a:bodyPr/>
        <a:lstStyle/>
        <a:p>
          <a:r>
            <a:rPr lang="en-US" dirty="0" err="1"/>
            <a:t>Dosen</a:t>
          </a:r>
          <a:r>
            <a:rPr lang="en-US" dirty="0"/>
            <a:t> </a:t>
          </a:r>
          <a:r>
            <a:rPr lang="en-US" dirty="0" err="1"/>
            <a:t>serumpun</a:t>
          </a:r>
          <a:r>
            <a:rPr lang="en-US" dirty="0"/>
            <a:t>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semuanya</a:t>
          </a:r>
          <a:r>
            <a:rPr lang="en-US" dirty="0"/>
            <a:t> </a:t>
          </a:r>
          <a:r>
            <a:rPr lang="en-US" dirty="0" err="1"/>
            <a:t>menetapkan</a:t>
          </a:r>
          <a:r>
            <a:rPr lang="en-US" dirty="0"/>
            <a:t> </a:t>
          </a:r>
          <a:r>
            <a:rPr lang="en-US" dirty="0" err="1"/>
            <a:t>materi</a:t>
          </a:r>
          <a:r>
            <a:rPr lang="en-US" dirty="0"/>
            <a:t> ajar</a:t>
          </a:r>
        </a:p>
      </dgm:t>
    </dgm:pt>
    <dgm:pt modelId="{4B8A08B7-0672-4A5A-AE0C-48453522E6DE}" type="parTrans" cxnId="{C5C04AC3-AFDE-4467-966E-46B7F01696BA}">
      <dgm:prSet/>
      <dgm:spPr/>
      <dgm:t>
        <a:bodyPr/>
        <a:lstStyle/>
        <a:p>
          <a:endParaRPr lang="en-US"/>
        </a:p>
      </dgm:t>
    </dgm:pt>
    <dgm:pt modelId="{B2BF1DF0-AB6C-4B32-8A61-74F14E221253}" type="sibTrans" cxnId="{C5C04AC3-AFDE-4467-966E-46B7F01696BA}">
      <dgm:prSet/>
      <dgm:spPr/>
      <dgm:t>
        <a:bodyPr/>
        <a:lstStyle/>
        <a:p>
          <a:endParaRPr lang="en-US"/>
        </a:p>
      </dgm:t>
    </dgm:pt>
    <dgm:pt modelId="{39EF0CCB-E720-434F-B946-F1EA758D1ECA}">
      <dgm:prSet/>
      <dgm:spPr/>
      <dgm:t>
        <a:bodyPr/>
        <a:lstStyle/>
        <a:p>
          <a:r>
            <a:rPr lang="en-US" dirty="0"/>
            <a:t>Peta dan </a:t>
          </a:r>
          <a:r>
            <a:rPr lang="en-US" dirty="0" err="1"/>
            <a:t>struktur</a:t>
          </a:r>
          <a:r>
            <a:rPr lang="en-US" dirty="0"/>
            <a:t> </a:t>
          </a:r>
          <a:r>
            <a:rPr lang="en-US" dirty="0" err="1"/>
            <a:t>kurikulum</a:t>
          </a:r>
          <a:r>
            <a:rPr lang="en-US" dirty="0"/>
            <a:t>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direview</a:t>
          </a:r>
          <a:endParaRPr lang="en-US" dirty="0"/>
        </a:p>
      </dgm:t>
    </dgm:pt>
    <dgm:pt modelId="{3A790BB4-C800-448A-A622-D4B4E360A26D}" type="parTrans" cxnId="{97B4F290-B294-4D13-9A7F-E411249E1B63}">
      <dgm:prSet/>
      <dgm:spPr/>
      <dgm:t>
        <a:bodyPr/>
        <a:lstStyle/>
        <a:p>
          <a:endParaRPr lang="en-US"/>
        </a:p>
      </dgm:t>
    </dgm:pt>
    <dgm:pt modelId="{E0663EC4-4521-40F8-86AB-C853649F638B}" type="sibTrans" cxnId="{97B4F290-B294-4D13-9A7F-E411249E1B63}">
      <dgm:prSet/>
      <dgm:spPr/>
      <dgm:t>
        <a:bodyPr/>
        <a:lstStyle/>
        <a:p>
          <a:endParaRPr lang="en-US"/>
        </a:p>
      </dgm:t>
    </dgm:pt>
    <dgm:pt modelId="{C2015952-8E69-41C9-A7E2-185D325A1C23}" type="pres">
      <dgm:prSet presAssocID="{BC9EFC90-AB0B-4321-AB45-A59F1E9C79C8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6839660F-3452-4C56-9E86-FDDEF3494858}" type="pres">
      <dgm:prSet presAssocID="{14DCEF35-FF3C-4E38-B640-D5051B9D5963}" presName="compNode" presStyleCnt="0"/>
      <dgm:spPr/>
    </dgm:pt>
    <dgm:pt modelId="{982FC1D7-7EF7-4AD2-AE68-6BA4C9049639}" type="pres">
      <dgm:prSet presAssocID="{14DCEF35-FF3C-4E38-B640-D5051B9D596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38493B3A-E68B-4B8F-B05D-13DF8D349DA5}" type="pres">
      <dgm:prSet presAssocID="{14DCEF35-FF3C-4E38-B640-D5051B9D5963}" presName="iconSpace" presStyleCnt="0"/>
      <dgm:spPr/>
    </dgm:pt>
    <dgm:pt modelId="{4258554B-6685-440A-88BC-A2B84EA6C837}" type="pres">
      <dgm:prSet presAssocID="{14DCEF35-FF3C-4E38-B640-D5051B9D5963}" presName="parTx" presStyleLbl="revTx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id-ID"/>
        </a:p>
      </dgm:t>
    </dgm:pt>
    <dgm:pt modelId="{21278B29-3A5E-45A6-B233-B0D58B6B246B}" type="pres">
      <dgm:prSet presAssocID="{14DCEF35-FF3C-4E38-B640-D5051B9D5963}" presName="txSpace" presStyleCnt="0"/>
      <dgm:spPr/>
    </dgm:pt>
    <dgm:pt modelId="{1FA7B409-DADE-476C-92B0-FA87B591FE93}" type="pres">
      <dgm:prSet presAssocID="{14DCEF35-FF3C-4E38-B640-D5051B9D5963}" presName="desTx" presStyleLbl="revTx" presStyleIdx="1" presStyleCnt="4">
        <dgm:presLayoutVars/>
      </dgm:prSet>
      <dgm:spPr/>
      <dgm:t>
        <a:bodyPr/>
        <a:lstStyle/>
        <a:p>
          <a:endParaRPr lang="id-ID"/>
        </a:p>
      </dgm:t>
    </dgm:pt>
    <dgm:pt modelId="{DC2FBC23-09E2-4C5B-A332-9F65C62E04F9}" type="pres">
      <dgm:prSet presAssocID="{342A5BC8-379B-4AB5-97DD-9DB064E4A892}" presName="sibTrans" presStyleCnt="0"/>
      <dgm:spPr/>
    </dgm:pt>
    <dgm:pt modelId="{153F8F7C-2122-468D-BD80-0937227925A9}" type="pres">
      <dgm:prSet presAssocID="{D2D847D1-2DDD-48E8-A8FC-3149A56AC372}" presName="compNode" presStyleCnt="0"/>
      <dgm:spPr/>
    </dgm:pt>
    <dgm:pt modelId="{E3869F87-BDA3-4864-AD54-2F88557FF4C5}" type="pres">
      <dgm:prSet presAssocID="{D2D847D1-2DDD-48E8-A8FC-3149A56AC37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929A88DC-11A0-421D-8CD4-221354EF6018}" type="pres">
      <dgm:prSet presAssocID="{D2D847D1-2DDD-48E8-A8FC-3149A56AC372}" presName="iconSpace" presStyleCnt="0"/>
      <dgm:spPr/>
    </dgm:pt>
    <dgm:pt modelId="{C0551122-BE82-4CD4-9841-51D067A32789}" type="pres">
      <dgm:prSet presAssocID="{D2D847D1-2DDD-48E8-A8FC-3149A56AC372}" presName="parTx" presStyleLbl="revTx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id-ID"/>
        </a:p>
      </dgm:t>
    </dgm:pt>
    <dgm:pt modelId="{A2D834D4-E120-4882-8A0C-C9DCB01A0E4B}" type="pres">
      <dgm:prSet presAssocID="{D2D847D1-2DDD-48E8-A8FC-3149A56AC372}" presName="txSpace" presStyleCnt="0"/>
      <dgm:spPr/>
    </dgm:pt>
    <dgm:pt modelId="{4EEA39DB-EB12-49D2-B497-BDB5F9FD8A1D}" type="pres">
      <dgm:prSet presAssocID="{D2D847D1-2DDD-48E8-A8FC-3149A56AC372}" presName="desTx" presStyleLbl="revTx" presStyleIdx="3" presStyleCnt="4">
        <dgm:presLayoutVars/>
      </dgm:prSet>
      <dgm:spPr/>
      <dgm:t>
        <a:bodyPr/>
        <a:lstStyle/>
        <a:p>
          <a:endParaRPr lang="id-ID"/>
        </a:p>
      </dgm:t>
    </dgm:pt>
  </dgm:ptLst>
  <dgm:cxnLst>
    <dgm:cxn modelId="{EC353DFA-D472-4573-BE2A-6058BF0A3743}" type="presOf" srcId="{14DCEF35-FF3C-4E38-B640-D5051B9D5963}" destId="{4258554B-6685-440A-88BC-A2B84EA6C837}" srcOrd="0" destOrd="0" presId="urn:microsoft.com/office/officeart/2018/5/layout/CenteredIconLabelDescriptionList"/>
    <dgm:cxn modelId="{5B875E22-63DB-40F1-B5E4-D95DE892411D}" srcId="{D2D847D1-2DDD-48E8-A8FC-3149A56AC372}" destId="{F090D9A9-42DA-45D9-AF7E-714E05342CE8}" srcOrd="0" destOrd="0" parTransId="{1DD3D04A-8B3D-47C7-9926-E092D0A0BD7E}" sibTransId="{2D943B16-5070-47FF-956D-E4EEB72909F3}"/>
    <dgm:cxn modelId="{46A63FC5-30C4-4467-B83A-E5807ADEBBC1}" type="presOf" srcId="{FF79D61F-E53D-4FCE-B6B1-A10CE7FE4487}" destId="{1FA7B409-DADE-476C-92B0-FA87B591FE93}" srcOrd="0" destOrd="1" presId="urn:microsoft.com/office/officeart/2018/5/layout/CenteredIconLabelDescriptionList"/>
    <dgm:cxn modelId="{DF846021-EC42-4C8F-939E-F89E0E9A5591}" srcId="{BC9EFC90-AB0B-4321-AB45-A59F1E9C79C8}" destId="{D2D847D1-2DDD-48E8-A8FC-3149A56AC372}" srcOrd="1" destOrd="0" parTransId="{012DBF74-F497-4221-87AF-425552D9DBB5}" sibTransId="{A6EE0ED5-0ABC-4A6A-8969-566C45A1C1AA}"/>
    <dgm:cxn modelId="{6C593369-A239-43C6-89FF-43430CC00845}" type="presOf" srcId="{BC9EFC90-AB0B-4321-AB45-A59F1E9C79C8}" destId="{C2015952-8E69-41C9-A7E2-185D325A1C23}" srcOrd="0" destOrd="0" presId="urn:microsoft.com/office/officeart/2018/5/layout/CenteredIconLabelDescriptionList"/>
    <dgm:cxn modelId="{3C2F9A36-81E4-458A-A0B9-D98F1948540A}" type="presOf" srcId="{F090D9A9-42DA-45D9-AF7E-714E05342CE8}" destId="{4EEA39DB-EB12-49D2-B497-BDB5F9FD8A1D}" srcOrd="0" destOrd="0" presId="urn:microsoft.com/office/officeart/2018/5/layout/CenteredIconLabelDescriptionList"/>
    <dgm:cxn modelId="{C5C04AC3-AFDE-4467-966E-46B7F01696BA}" srcId="{D2D847D1-2DDD-48E8-A8FC-3149A56AC372}" destId="{FA38E25B-0FC3-47F5-9FF1-69EDCE751F8D}" srcOrd="1" destOrd="0" parTransId="{4B8A08B7-0672-4A5A-AE0C-48453522E6DE}" sibTransId="{B2BF1DF0-AB6C-4B32-8A61-74F14E221253}"/>
    <dgm:cxn modelId="{C5C4B9BA-9348-4C5D-8365-9F9D0DC81496}" srcId="{BC9EFC90-AB0B-4321-AB45-A59F1E9C79C8}" destId="{14DCEF35-FF3C-4E38-B640-D5051B9D5963}" srcOrd="0" destOrd="0" parTransId="{42DA59A6-A358-47B7-8FD4-706B349B7188}" sibTransId="{342A5BC8-379B-4AB5-97DD-9DB064E4A892}"/>
    <dgm:cxn modelId="{BA51AB0F-F579-4A74-829C-DAE33A993957}" type="presOf" srcId="{1DA458E3-12D5-4BEF-8573-E201B95A7865}" destId="{1FA7B409-DADE-476C-92B0-FA87B591FE93}" srcOrd="0" destOrd="2" presId="urn:microsoft.com/office/officeart/2018/5/layout/CenteredIconLabelDescriptionList"/>
    <dgm:cxn modelId="{FD542FD3-2387-437F-9BF0-68965E150299}" type="presOf" srcId="{39EF0CCB-E720-434F-B946-F1EA758D1ECA}" destId="{4EEA39DB-EB12-49D2-B497-BDB5F9FD8A1D}" srcOrd="0" destOrd="2" presId="urn:microsoft.com/office/officeart/2018/5/layout/CenteredIconLabelDescriptionList"/>
    <dgm:cxn modelId="{37F83487-35FB-42C0-8A84-C89FF0D5517E}" srcId="{14DCEF35-FF3C-4E38-B640-D5051B9D5963}" destId="{04458A71-C924-49DC-8624-70164AEA92EB}" srcOrd="0" destOrd="0" parTransId="{10ECE284-DBA7-4AA6-A417-24B6C12F58B8}" sibTransId="{06330B97-7D4C-46A5-BCE3-022A60387939}"/>
    <dgm:cxn modelId="{3BC50F55-E6B3-437A-A3D0-F36AE426BF6F}" type="presOf" srcId="{04458A71-C924-49DC-8624-70164AEA92EB}" destId="{1FA7B409-DADE-476C-92B0-FA87B591FE93}" srcOrd="0" destOrd="0" presId="urn:microsoft.com/office/officeart/2018/5/layout/CenteredIconLabelDescriptionList"/>
    <dgm:cxn modelId="{97B4F290-B294-4D13-9A7F-E411249E1B63}" srcId="{D2D847D1-2DDD-48E8-A8FC-3149A56AC372}" destId="{39EF0CCB-E720-434F-B946-F1EA758D1ECA}" srcOrd="2" destOrd="0" parTransId="{3A790BB4-C800-448A-A622-D4B4E360A26D}" sibTransId="{E0663EC4-4521-40F8-86AB-C853649F638B}"/>
    <dgm:cxn modelId="{BD3D7DDD-059E-4BCD-96F3-C9D886D3F41E}" srcId="{14DCEF35-FF3C-4E38-B640-D5051B9D5963}" destId="{1DA458E3-12D5-4BEF-8573-E201B95A7865}" srcOrd="2" destOrd="0" parTransId="{4F404988-C8BC-4B72-A80A-9C36F287676A}" sibTransId="{E598B4AA-CA7E-49CA-AB57-DDD1E2FDD9FA}"/>
    <dgm:cxn modelId="{CE1AA596-A2F7-48F8-AC73-94F6B310499D}" srcId="{14DCEF35-FF3C-4E38-B640-D5051B9D5963}" destId="{FF79D61F-E53D-4FCE-B6B1-A10CE7FE4487}" srcOrd="1" destOrd="0" parTransId="{B4CDD35C-213D-4714-BA76-56DD8A5044B9}" sibTransId="{C44EDE51-2F17-4BDA-8C6B-0261A2C17820}"/>
    <dgm:cxn modelId="{1407ABAA-29D7-4F40-B1EF-B735D9603A34}" type="presOf" srcId="{D2D847D1-2DDD-48E8-A8FC-3149A56AC372}" destId="{C0551122-BE82-4CD4-9841-51D067A32789}" srcOrd="0" destOrd="0" presId="urn:microsoft.com/office/officeart/2018/5/layout/CenteredIconLabelDescriptionList"/>
    <dgm:cxn modelId="{C99D72D9-845B-43A7-8ADC-23DCBD9B14AA}" type="presOf" srcId="{FA38E25B-0FC3-47F5-9FF1-69EDCE751F8D}" destId="{4EEA39DB-EB12-49D2-B497-BDB5F9FD8A1D}" srcOrd="0" destOrd="1" presId="urn:microsoft.com/office/officeart/2018/5/layout/CenteredIconLabelDescriptionList"/>
    <dgm:cxn modelId="{F0E3205E-37A1-43A7-8C0D-C6B843D7CFD9}" type="presParOf" srcId="{C2015952-8E69-41C9-A7E2-185D325A1C23}" destId="{6839660F-3452-4C56-9E86-FDDEF3494858}" srcOrd="0" destOrd="0" presId="urn:microsoft.com/office/officeart/2018/5/layout/CenteredIconLabelDescriptionList"/>
    <dgm:cxn modelId="{444CDF1B-5F24-45CE-BB93-916179EE3D93}" type="presParOf" srcId="{6839660F-3452-4C56-9E86-FDDEF3494858}" destId="{982FC1D7-7EF7-4AD2-AE68-6BA4C9049639}" srcOrd="0" destOrd="0" presId="urn:microsoft.com/office/officeart/2018/5/layout/CenteredIconLabelDescriptionList"/>
    <dgm:cxn modelId="{10B17D96-0FAA-4BE3-A528-1B30E5E421FF}" type="presParOf" srcId="{6839660F-3452-4C56-9E86-FDDEF3494858}" destId="{38493B3A-E68B-4B8F-B05D-13DF8D349DA5}" srcOrd="1" destOrd="0" presId="urn:microsoft.com/office/officeart/2018/5/layout/CenteredIconLabelDescriptionList"/>
    <dgm:cxn modelId="{F2443111-15E5-4C6E-9414-9CCE1E3DABB8}" type="presParOf" srcId="{6839660F-3452-4C56-9E86-FDDEF3494858}" destId="{4258554B-6685-440A-88BC-A2B84EA6C837}" srcOrd="2" destOrd="0" presId="urn:microsoft.com/office/officeart/2018/5/layout/CenteredIconLabelDescriptionList"/>
    <dgm:cxn modelId="{2080C09D-E58B-411A-8E3C-70093D91593F}" type="presParOf" srcId="{6839660F-3452-4C56-9E86-FDDEF3494858}" destId="{21278B29-3A5E-45A6-B233-B0D58B6B246B}" srcOrd="3" destOrd="0" presId="urn:microsoft.com/office/officeart/2018/5/layout/CenteredIconLabelDescriptionList"/>
    <dgm:cxn modelId="{108CCF00-DCC0-4F2B-A35B-E26EC6BE544B}" type="presParOf" srcId="{6839660F-3452-4C56-9E86-FDDEF3494858}" destId="{1FA7B409-DADE-476C-92B0-FA87B591FE93}" srcOrd="4" destOrd="0" presId="urn:microsoft.com/office/officeart/2018/5/layout/CenteredIconLabelDescriptionList"/>
    <dgm:cxn modelId="{281C1A22-6243-4B1B-A533-A863D99A3127}" type="presParOf" srcId="{C2015952-8E69-41C9-A7E2-185D325A1C23}" destId="{DC2FBC23-09E2-4C5B-A332-9F65C62E04F9}" srcOrd="1" destOrd="0" presId="urn:microsoft.com/office/officeart/2018/5/layout/CenteredIconLabelDescriptionList"/>
    <dgm:cxn modelId="{3DD3AC8A-F2A3-4F22-B360-EF6DF2E74B75}" type="presParOf" srcId="{C2015952-8E69-41C9-A7E2-185D325A1C23}" destId="{153F8F7C-2122-468D-BD80-0937227925A9}" srcOrd="2" destOrd="0" presId="urn:microsoft.com/office/officeart/2018/5/layout/CenteredIconLabelDescriptionList"/>
    <dgm:cxn modelId="{3739871D-0382-456A-9A33-A7623A73273F}" type="presParOf" srcId="{153F8F7C-2122-468D-BD80-0937227925A9}" destId="{E3869F87-BDA3-4864-AD54-2F88557FF4C5}" srcOrd="0" destOrd="0" presId="urn:microsoft.com/office/officeart/2018/5/layout/CenteredIconLabelDescriptionList"/>
    <dgm:cxn modelId="{E7C3102D-8114-4274-9C91-DB612CF99C09}" type="presParOf" srcId="{153F8F7C-2122-468D-BD80-0937227925A9}" destId="{929A88DC-11A0-421D-8CD4-221354EF6018}" srcOrd="1" destOrd="0" presId="urn:microsoft.com/office/officeart/2018/5/layout/CenteredIconLabelDescriptionList"/>
    <dgm:cxn modelId="{CCFFAB7B-682D-49CC-8564-D5068A935835}" type="presParOf" srcId="{153F8F7C-2122-468D-BD80-0937227925A9}" destId="{C0551122-BE82-4CD4-9841-51D067A32789}" srcOrd="2" destOrd="0" presId="urn:microsoft.com/office/officeart/2018/5/layout/CenteredIconLabelDescriptionList"/>
    <dgm:cxn modelId="{9D40A3F8-1D10-43BB-9BB2-316BFD29674C}" type="presParOf" srcId="{153F8F7C-2122-468D-BD80-0937227925A9}" destId="{A2D834D4-E120-4882-8A0C-C9DCB01A0E4B}" srcOrd="3" destOrd="0" presId="urn:microsoft.com/office/officeart/2018/5/layout/CenteredIconLabelDescriptionList"/>
    <dgm:cxn modelId="{FF4C10B0-1BD7-46DA-A410-93D8B2F421B2}" type="presParOf" srcId="{153F8F7C-2122-468D-BD80-0937227925A9}" destId="{4EEA39DB-EB12-49D2-B497-BDB5F9FD8A1D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B8675F-CEA0-4F91-9645-08E84F8AEE23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83401C6-668B-4FE0-9945-6972B19D416C}">
      <dgm:prSet/>
      <dgm:spPr/>
      <dgm:t>
        <a:bodyPr/>
        <a:lstStyle/>
        <a:p>
          <a:r>
            <a:rPr lang="en-US"/>
            <a:t>Standar Proses</a:t>
          </a:r>
        </a:p>
      </dgm:t>
    </dgm:pt>
    <dgm:pt modelId="{FE83E5E2-8FA8-4B43-9A90-43FE84230592}" type="parTrans" cxnId="{68AD81E0-754A-443F-8A14-1BB201C33957}">
      <dgm:prSet/>
      <dgm:spPr/>
      <dgm:t>
        <a:bodyPr/>
        <a:lstStyle/>
        <a:p>
          <a:endParaRPr lang="en-US"/>
        </a:p>
      </dgm:t>
    </dgm:pt>
    <dgm:pt modelId="{F316A5C8-B083-4155-922A-66A5B4B68FAD}" type="sibTrans" cxnId="{68AD81E0-754A-443F-8A14-1BB201C33957}">
      <dgm:prSet/>
      <dgm:spPr/>
      <dgm:t>
        <a:bodyPr/>
        <a:lstStyle/>
        <a:p>
          <a:endParaRPr lang="en-US"/>
        </a:p>
      </dgm:t>
    </dgm:pt>
    <dgm:pt modelId="{DD4AEF9C-A7B3-4802-A66E-4A5749F41684}">
      <dgm:prSet/>
      <dgm:spPr/>
      <dgm:t>
        <a:bodyPr/>
        <a:lstStyle/>
        <a:p>
          <a:r>
            <a:rPr lang="en-US"/>
            <a:t>Penentuan Homebase dosen belum terstruktur</a:t>
          </a:r>
        </a:p>
      </dgm:t>
    </dgm:pt>
    <dgm:pt modelId="{BB5118E3-5362-4048-AEA8-D078555723D5}" type="parTrans" cxnId="{4E378903-AEE3-464A-9D0B-DA052ACE2FA7}">
      <dgm:prSet/>
      <dgm:spPr/>
      <dgm:t>
        <a:bodyPr/>
        <a:lstStyle/>
        <a:p>
          <a:endParaRPr lang="en-US"/>
        </a:p>
      </dgm:t>
    </dgm:pt>
    <dgm:pt modelId="{A012B1CC-1A99-4DAD-A66C-76656823A7B9}" type="sibTrans" cxnId="{4E378903-AEE3-464A-9D0B-DA052ACE2FA7}">
      <dgm:prSet/>
      <dgm:spPr/>
      <dgm:t>
        <a:bodyPr/>
        <a:lstStyle/>
        <a:p>
          <a:endParaRPr lang="en-US"/>
        </a:p>
      </dgm:t>
    </dgm:pt>
    <dgm:pt modelId="{87106B2D-611F-413A-B56B-2A37BB9B7564}">
      <dgm:prSet/>
      <dgm:spPr/>
      <dgm:t>
        <a:bodyPr/>
        <a:lstStyle/>
        <a:p>
          <a:r>
            <a:rPr lang="en-US" dirty="0" err="1"/>
            <a:t>Penentuan</a:t>
          </a:r>
          <a:r>
            <a:rPr lang="en-US" dirty="0"/>
            <a:t> </a:t>
          </a:r>
          <a:r>
            <a:rPr lang="en-US" dirty="0" err="1"/>
            <a:t>dosen</a:t>
          </a:r>
          <a:r>
            <a:rPr lang="en-US" dirty="0"/>
            <a:t> </a:t>
          </a:r>
          <a:r>
            <a:rPr lang="en-US" dirty="0" err="1"/>
            <a:t>serumpun</a:t>
          </a:r>
          <a:r>
            <a:rPr lang="en-US" dirty="0"/>
            <a:t> </a:t>
          </a:r>
          <a:r>
            <a:rPr lang="en-US" dirty="0" err="1"/>
            <a:t>belum</a:t>
          </a:r>
          <a:r>
            <a:rPr lang="en-US" dirty="0"/>
            <a:t> punya </a:t>
          </a:r>
          <a:r>
            <a:rPr lang="en-US" dirty="0" err="1"/>
            <a:t>mekanisme</a:t>
          </a:r>
          <a:endParaRPr lang="en-US" dirty="0"/>
        </a:p>
      </dgm:t>
    </dgm:pt>
    <dgm:pt modelId="{75E2E68A-C5A9-49C6-A911-3B010EA374CC}" type="parTrans" cxnId="{577A40E0-D13C-44F7-9F44-8C2A4BA0DB46}">
      <dgm:prSet/>
      <dgm:spPr/>
      <dgm:t>
        <a:bodyPr/>
        <a:lstStyle/>
        <a:p>
          <a:endParaRPr lang="en-US"/>
        </a:p>
      </dgm:t>
    </dgm:pt>
    <dgm:pt modelId="{612D94D5-0D04-4EBA-9878-304A8F5551CC}" type="sibTrans" cxnId="{577A40E0-D13C-44F7-9F44-8C2A4BA0DB46}">
      <dgm:prSet/>
      <dgm:spPr/>
      <dgm:t>
        <a:bodyPr/>
        <a:lstStyle/>
        <a:p>
          <a:endParaRPr lang="en-US"/>
        </a:p>
      </dgm:t>
    </dgm:pt>
    <dgm:pt modelId="{E5B096EE-234A-48D1-A819-6EC2DB182AA5}">
      <dgm:prSet/>
      <dgm:spPr/>
      <dgm:t>
        <a:bodyPr/>
        <a:lstStyle/>
        <a:p>
          <a:r>
            <a:rPr lang="en-US"/>
            <a:t>Kebijakan plagiarism belum dijalankan dalam proses pembelajaran</a:t>
          </a:r>
        </a:p>
      </dgm:t>
    </dgm:pt>
    <dgm:pt modelId="{5C778613-5BF2-4148-AAD9-8BECE127C612}" type="parTrans" cxnId="{0EACD84B-A8A2-4DBC-B266-A6C5EC48F151}">
      <dgm:prSet/>
      <dgm:spPr/>
      <dgm:t>
        <a:bodyPr/>
        <a:lstStyle/>
        <a:p>
          <a:endParaRPr lang="en-US"/>
        </a:p>
      </dgm:t>
    </dgm:pt>
    <dgm:pt modelId="{72294979-E9B3-456E-886E-C551C463E79D}" type="sibTrans" cxnId="{0EACD84B-A8A2-4DBC-B266-A6C5EC48F151}">
      <dgm:prSet/>
      <dgm:spPr/>
      <dgm:t>
        <a:bodyPr/>
        <a:lstStyle/>
        <a:p>
          <a:endParaRPr lang="en-US"/>
        </a:p>
      </dgm:t>
    </dgm:pt>
    <dgm:pt modelId="{B61C3837-0DC7-4AA4-B2EA-04EF2347FAB3}">
      <dgm:prSet/>
      <dgm:spPr/>
      <dgm:t>
        <a:bodyPr/>
        <a:lstStyle/>
        <a:p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ada</a:t>
          </a:r>
          <a:r>
            <a:rPr lang="en-US" dirty="0"/>
            <a:t> system control </a:t>
          </a:r>
          <a:r>
            <a:rPr lang="en-US" dirty="0" err="1"/>
            <a:t>mahasiswa</a:t>
          </a:r>
          <a:r>
            <a:rPr lang="en-US" dirty="0"/>
            <a:t> yang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selesai</a:t>
          </a:r>
          <a:r>
            <a:rPr lang="en-US" dirty="0"/>
            <a:t> </a:t>
          </a:r>
          <a:r>
            <a:rPr lang="en-US" dirty="0" err="1"/>
            <a:t>studi</a:t>
          </a:r>
          <a:endParaRPr lang="en-US" dirty="0"/>
        </a:p>
        <a:p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semua</a:t>
          </a:r>
          <a:r>
            <a:rPr lang="en-US" dirty="0"/>
            <a:t> </a:t>
          </a:r>
          <a:r>
            <a:rPr lang="en-US" dirty="0" err="1"/>
            <a:t>materi</a:t>
          </a:r>
          <a:r>
            <a:rPr lang="en-US" dirty="0"/>
            <a:t> punya RPS</a:t>
          </a:r>
        </a:p>
        <a:p>
          <a:r>
            <a:rPr lang="en-US" dirty="0" err="1"/>
            <a:t>Belum</a:t>
          </a:r>
          <a:r>
            <a:rPr lang="en-US" dirty="0"/>
            <a:t> punya </a:t>
          </a:r>
          <a:r>
            <a:rPr lang="en-US" dirty="0" err="1"/>
            <a:t>mekanisme</a:t>
          </a:r>
          <a:r>
            <a:rPr lang="en-US" dirty="0"/>
            <a:t> </a:t>
          </a:r>
          <a:r>
            <a:rPr lang="en-US" dirty="0" err="1"/>
            <a:t>monev</a:t>
          </a:r>
          <a:r>
            <a:rPr lang="en-US" dirty="0"/>
            <a:t> proses </a:t>
          </a:r>
          <a:r>
            <a:rPr lang="en-US" dirty="0" err="1"/>
            <a:t>pembelajaran</a:t>
          </a:r>
          <a:r>
            <a:rPr lang="en-US" dirty="0"/>
            <a:t> oleh </a:t>
          </a:r>
          <a:r>
            <a:rPr lang="en-US" dirty="0" err="1"/>
            <a:t>kaprodi</a:t>
          </a:r>
          <a:endParaRPr lang="en-US" dirty="0"/>
        </a:p>
      </dgm:t>
    </dgm:pt>
    <dgm:pt modelId="{3052FC0E-07E7-48DF-B69E-B904DB90677D}" type="parTrans" cxnId="{E1F05773-BDA9-44DF-AAEA-C35056404841}">
      <dgm:prSet/>
      <dgm:spPr/>
      <dgm:t>
        <a:bodyPr/>
        <a:lstStyle/>
        <a:p>
          <a:endParaRPr lang="en-US"/>
        </a:p>
      </dgm:t>
    </dgm:pt>
    <dgm:pt modelId="{C9499162-BAA3-4CFE-83BF-88AF4E996AD8}" type="sibTrans" cxnId="{E1F05773-BDA9-44DF-AAEA-C35056404841}">
      <dgm:prSet/>
      <dgm:spPr/>
      <dgm:t>
        <a:bodyPr/>
        <a:lstStyle/>
        <a:p>
          <a:endParaRPr lang="en-US"/>
        </a:p>
      </dgm:t>
    </dgm:pt>
    <dgm:pt modelId="{A17CB16E-249E-4439-A469-3B8422AF1107}">
      <dgm:prSet/>
      <dgm:spPr/>
      <dgm:t>
        <a:bodyPr/>
        <a:lstStyle/>
        <a:p>
          <a:r>
            <a:rPr lang="en-US"/>
            <a:t>Standar Penilaian</a:t>
          </a:r>
        </a:p>
      </dgm:t>
    </dgm:pt>
    <dgm:pt modelId="{1B04D1EE-54AF-447E-BDAF-3A7F84EC31C6}" type="parTrans" cxnId="{BC7D2E0D-A42D-4A93-9441-E678637BA12A}">
      <dgm:prSet/>
      <dgm:spPr/>
      <dgm:t>
        <a:bodyPr/>
        <a:lstStyle/>
        <a:p>
          <a:endParaRPr lang="en-US"/>
        </a:p>
      </dgm:t>
    </dgm:pt>
    <dgm:pt modelId="{41A7703A-C044-4F1A-958F-F5CD17C1DC8E}" type="sibTrans" cxnId="{BC7D2E0D-A42D-4A93-9441-E678637BA12A}">
      <dgm:prSet/>
      <dgm:spPr/>
      <dgm:t>
        <a:bodyPr/>
        <a:lstStyle/>
        <a:p>
          <a:endParaRPr lang="en-US"/>
        </a:p>
      </dgm:t>
    </dgm:pt>
    <dgm:pt modelId="{DCC8E7CE-556C-42D9-AB78-8606EA96CD78}">
      <dgm:prSet/>
      <dgm:spPr/>
      <dgm:t>
        <a:bodyPr/>
        <a:lstStyle/>
        <a:p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semua</a:t>
          </a:r>
          <a:r>
            <a:rPr lang="en-US" dirty="0"/>
            <a:t> </a:t>
          </a:r>
          <a:r>
            <a:rPr lang="en-US" dirty="0" err="1"/>
            <a:t>mata</a:t>
          </a:r>
          <a:r>
            <a:rPr lang="en-US" dirty="0"/>
            <a:t> </a:t>
          </a:r>
          <a:r>
            <a:rPr lang="en-US" dirty="0" err="1"/>
            <a:t>kuliah</a:t>
          </a:r>
          <a:r>
            <a:rPr lang="en-US" dirty="0"/>
            <a:t> punya bank </a:t>
          </a:r>
          <a:r>
            <a:rPr lang="en-US" dirty="0" err="1"/>
            <a:t>soal</a:t>
          </a:r>
          <a:r>
            <a:rPr lang="en-US" dirty="0"/>
            <a:t> </a:t>
          </a:r>
        </a:p>
      </dgm:t>
    </dgm:pt>
    <dgm:pt modelId="{B87E532B-BBBD-498A-B8CF-4500A9E1B245}" type="parTrans" cxnId="{8E6FB0A6-D9A7-4DC8-859A-DC6BD9D0EBCB}">
      <dgm:prSet/>
      <dgm:spPr/>
      <dgm:t>
        <a:bodyPr/>
        <a:lstStyle/>
        <a:p>
          <a:endParaRPr lang="en-US"/>
        </a:p>
      </dgm:t>
    </dgm:pt>
    <dgm:pt modelId="{8B070A29-BE8F-423E-8272-3F6830AB53F4}" type="sibTrans" cxnId="{8E6FB0A6-D9A7-4DC8-859A-DC6BD9D0EBCB}">
      <dgm:prSet/>
      <dgm:spPr/>
      <dgm:t>
        <a:bodyPr/>
        <a:lstStyle/>
        <a:p>
          <a:endParaRPr lang="en-US"/>
        </a:p>
      </dgm:t>
    </dgm:pt>
    <dgm:pt modelId="{F548330D-86D8-4560-9C36-EE464F1BDC16}">
      <dgm:prSet/>
      <dgm:spPr/>
      <dgm:t>
        <a:bodyPr/>
        <a:lstStyle/>
        <a:p>
          <a:r>
            <a:rPr lang="en-US"/>
            <a:t>Kalibrasi soal belum mengoptimalkan peran dosen serumpun</a:t>
          </a:r>
        </a:p>
      </dgm:t>
    </dgm:pt>
    <dgm:pt modelId="{0096E88A-08CB-4138-B0D4-149374A597BA}" type="parTrans" cxnId="{22A1CE39-AFAC-4F8F-B994-9FA7FDAAD8F3}">
      <dgm:prSet/>
      <dgm:spPr/>
      <dgm:t>
        <a:bodyPr/>
        <a:lstStyle/>
        <a:p>
          <a:endParaRPr lang="en-US"/>
        </a:p>
      </dgm:t>
    </dgm:pt>
    <dgm:pt modelId="{9ED9CDD6-D100-4810-90FB-447CF467A26C}" type="sibTrans" cxnId="{22A1CE39-AFAC-4F8F-B994-9FA7FDAAD8F3}">
      <dgm:prSet/>
      <dgm:spPr/>
      <dgm:t>
        <a:bodyPr/>
        <a:lstStyle/>
        <a:p>
          <a:endParaRPr lang="en-US"/>
        </a:p>
      </dgm:t>
    </dgm:pt>
    <dgm:pt modelId="{12C770E0-D66A-4496-BA88-C2341F0B6EEB}">
      <dgm:prSet/>
      <dgm:spPr/>
      <dgm:t>
        <a:bodyPr/>
        <a:lstStyle/>
        <a:p>
          <a:r>
            <a:rPr lang="en-US" dirty="0" err="1"/>
            <a:t>Belum</a:t>
          </a:r>
          <a:r>
            <a:rPr lang="en-US" dirty="0"/>
            <a:t> punya </a:t>
          </a:r>
          <a:r>
            <a:rPr lang="en-US" dirty="0" err="1"/>
            <a:t>kebijakan</a:t>
          </a:r>
          <a:r>
            <a:rPr lang="en-US" dirty="0"/>
            <a:t>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aturan</a:t>
          </a:r>
          <a:r>
            <a:rPr lang="en-US" dirty="0"/>
            <a:t> </a:t>
          </a:r>
          <a:r>
            <a:rPr lang="en-US" dirty="0" err="1"/>
            <a:t>tentang</a:t>
          </a:r>
          <a:r>
            <a:rPr lang="en-US" dirty="0"/>
            <a:t> </a:t>
          </a:r>
          <a:r>
            <a:rPr lang="en-US" dirty="0" err="1"/>
            <a:t>keterlambatan</a:t>
          </a:r>
          <a:r>
            <a:rPr lang="en-US" dirty="0"/>
            <a:t> </a:t>
          </a:r>
          <a:r>
            <a:rPr lang="en-US" dirty="0" err="1"/>
            <a:t>penilaian</a:t>
          </a:r>
          <a:r>
            <a:rPr lang="en-US" dirty="0"/>
            <a:t> (</a:t>
          </a:r>
          <a:r>
            <a:rPr lang="en-US" dirty="0" err="1"/>
            <a:t>pascasarjana</a:t>
          </a:r>
          <a:r>
            <a:rPr lang="en-US" dirty="0"/>
            <a:t>, </a:t>
          </a:r>
          <a:r>
            <a:rPr lang="en-US" dirty="0" err="1"/>
            <a:t>humaniora</a:t>
          </a:r>
          <a:r>
            <a:rPr lang="en-US" dirty="0"/>
            <a:t>, </a:t>
          </a:r>
          <a:r>
            <a:rPr lang="en-US" dirty="0" err="1"/>
            <a:t>saintek</a:t>
          </a:r>
          <a:r>
            <a:rPr lang="en-US" dirty="0"/>
            <a:t>)</a:t>
          </a:r>
        </a:p>
      </dgm:t>
    </dgm:pt>
    <dgm:pt modelId="{C93EF675-1983-4D87-B430-8FF63445E5B1}" type="parTrans" cxnId="{D946F2EB-86C0-4CDA-98E7-911969B37D22}">
      <dgm:prSet/>
      <dgm:spPr/>
      <dgm:t>
        <a:bodyPr/>
        <a:lstStyle/>
        <a:p>
          <a:endParaRPr lang="en-US"/>
        </a:p>
      </dgm:t>
    </dgm:pt>
    <dgm:pt modelId="{2685A277-13C0-4574-8700-E2DF879D69FC}" type="sibTrans" cxnId="{D946F2EB-86C0-4CDA-98E7-911969B37D22}">
      <dgm:prSet/>
      <dgm:spPr/>
      <dgm:t>
        <a:bodyPr/>
        <a:lstStyle/>
        <a:p>
          <a:endParaRPr lang="en-US"/>
        </a:p>
      </dgm:t>
    </dgm:pt>
    <dgm:pt modelId="{EBEDBE5C-F3DE-4051-A92E-27CBEFFA561B}">
      <dgm:prSet/>
      <dgm:spPr/>
      <dgm:t>
        <a:bodyPr/>
        <a:lstStyle/>
        <a:p>
          <a:endParaRPr lang="en-US" dirty="0"/>
        </a:p>
      </dgm:t>
    </dgm:pt>
    <dgm:pt modelId="{A7DE02BA-B29E-4B29-A07F-9BC62E32A0BC}" type="parTrans" cxnId="{DE586C93-45B5-4AD3-B1A0-0EB97B74EE63}">
      <dgm:prSet/>
      <dgm:spPr/>
    </dgm:pt>
    <dgm:pt modelId="{56D0B9AA-5640-4AC0-B003-4D6990FE913A}" type="sibTrans" cxnId="{DE586C93-45B5-4AD3-B1A0-0EB97B74EE63}">
      <dgm:prSet/>
      <dgm:spPr/>
    </dgm:pt>
    <dgm:pt modelId="{90062664-6776-4D01-981E-0F3119AB42DC}">
      <dgm:prSet/>
      <dgm:spPr/>
      <dgm:t>
        <a:bodyPr/>
        <a:lstStyle/>
        <a:p>
          <a:r>
            <a:rPr lang="en-US" dirty="0" err="1"/>
            <a:t>Terdapat</a:t>
          </a:r>
          <a:r>
            <a:rPr lang="en-US" dirty="0"/>
            <a:t> </a:t>
          </a:r>
          <a:r>
            <a:rPr lang="en-US" dirty="0" err="1"/>
            <a:t>beberapa</a:t>
          </a:r>
          <a:r>
            <a:rPr lang="en-US" dirty="0"/>
            <a:t> </a:t>
          </a:r>
          <a:r>
            <a:rPr lang="en-US" dirty="0" err="1"/>
            <a:t>mahasiswa</a:t>
          </a:r>
          <a:r>
            <a:rPr lang="en-US" dirty="0"/>
            <a:t> </a:t>
          </a:r>
          <a:r>
            <a:rPr lang="en-US" dirty="0" err="1"/>
            <a:t>menjelang</a:t>
          </a:r>
          <a:r>
            <a:rPr lang="en-US" dirty="0"/>
            <a:t> </a:t>
          </a:r>
          <a:r>
            <a:rPr lang="en-US" dirty="0" err="1"/>
            <a:t>kompre</a:t>
          </a:r>
          <a:r>
            <a:rPr lang="en-US" dirty="0"/>
            <a:t>,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mengambil</a:t>
          </a:r>
          <a:r>
            <a:rPr lang="en-US" dirty="0"/>
            <a:t> </a:t>
          </a:r>
          <a:r>
            <a:rPr lang="en-US" dirty="0" err="1"/>
            <a:t>matakuliah</a:t>
          </a:r>
          <a:r>
            <a:rPr lang="en-US" dirty="0"/>
            <a:t> </a:t>
          </a:r>
          <a:r>
            <a:rPr lang="en-US" dirty="0" err="1"/>
            <a:t>studi</a:t>
          </a:r>
          <a:r>
            <a:rPr lang="en-US" dirty="0"/>
            <a:t> </a:t>
          </a:r>
          <a:r>
            <a:rPr lang="en-US" dirty="0" err="1"/>
            <a:t>keislaman</a:t>
          </a:r>
          <a:r>
            <a:rPr lang="en-US" dirty="0"/>
            <a:t> </a:t>
          </a:r>
          <a:r>
            <a:rPr lang="en-US" dirty="0" err="1"/>
            <a:t>karena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lulus </a:t>
          </a:r>
          <a:r>
            <a:rPr lang="en-US" dirty="0" err="1"/>
            <a:t>ma’had</a:t>
          </a:r>
          <a:r>
            <a:rPr lang="en-US" dirty="0"/>
            <a:t> (remedial </a:t>
          </a:r>
          <a:r>
            <a:rPr lang="en-US" dirty="0" err="1"/>
            <a:t>tanpa</a:t>
          </a:r>
          <a:r>
            <a:rPr lang="en-US" dirty="0"/>
            <a:t> </a:t>
          </a:r>
          <a:r>
            <a:rPr lang="en-US" dirty="0" err="1"/>
            <a:t>batas</a:t>
          </a:r>
          <a:r>
            <a:rPr lang="en-US" dirty="0"/>
            <a:t> </a:t>
          </a:r>
          <a:r>
            <a:rPr lang="en-US" dirty="0" err="1"/>
            <a:t>waktu</a:t>
          </a:r>
          <a:r>
            <a:rPr lang="en-US" dirty="0"/>
            <a:t>)</a:t>
          </a:r>
        </a:p>
      </dgm:t>
    </dgm:pt>
    <dgm:pt modelId="{A6FDF582-AF73-4D8F-A166-615839D66E72}" type="parTrans" cxnId="{D2B56554-F731-4AB1-940B-51623F9557D0}">
      <dgm:prSet/>
      <dgm:spPr/>
    </dgm:pt>
    <dgm:pt modelId="{1DAD95FE-1D60-4AE0-9D0C-80B0817DC173}" type="sibTrans" cxnId="{D2B56554-F731-4AB1-940B-51623F9557D0}">
      <dgm:prSet/>
      <dgm:spPr/>
    </dgm:pt>
    <dgm:pt modelId="{B8C7A92B-77F3-4CD0-8DD9-FCAC16B9CAB1}">
      <dgm:prSet/>
      <dgm:spPr/>
      <dgm:t>
        <a:bodyPr/>
        <a:lstStyle/>
        <a:p>
          <a:r>
            <a:rPr lang="en-US" dirty="0" err="1"/>
            <a:t>Ditemukan</a:t>
          </a:r>
          <a:r>
            <a:rPr lang="en-US" dirty="0"/>
            <a:t> </a:t>
          </a:r>
          <a:r>
            <a:rPr lang="en-US" dirty="0" err="1"/>
            <a:t>mahasiswa</a:t>
          </a:r>
          <a:r>
            <a:rPr lang="en-US" dirty="0"/>
            <a:t> semester 12 </a:t>
          </a:r>
          <a:r>
            <a:rPr lang="en-US" dirty="0" err="1"/>
            <a:t>jurusan</a:t>
          </a:r>
          <a:r>
            <a:rPr lang="en-US" dirty="0"/>
            <a:t> PAI yang </a:t>
          </a:r>
          <a:r>
            <a:rPr lang="en-US" dirty="0" err="1"/>
            <a:t>tidak</a:t>
          </a:r>
          <a:r>
            <a:rPr lang="en-US" dirty="0"/>
            <a:t> lulus </a:t>
          </a:r>
          <a:r>
            <a:rPr lang="en-US" dirty="0" err="1"/>
            <a:t>ma’had</a:t>
          </a:r>
          <a:r>
            <a:rPr lang="en-US" dirty="0"/>
            <a:t>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menyelesaikan</a:t>
          </a:r>
          <a:r>
            <a:rPr lang="en-US" dirty="0"/>
            <a:t> </a:t>
          </a:r>
          <a:r>
            <a:rPr lang="en-US" dirty="0" err="1"/>
            <a:t>studinya</a:t>
          </a:r>
          <a:r>
            <a:rPr lang="en-US" dirty="0"/>
            <a:t>, </a:t>
          </a:r>
          <a:r>
            <a:rPr lang="en-US" dirty="0" err="1"/>
            <a:t>karena</a:t>
          </a:r>
          <a:r>
            <a:rPr lang="en-US" dirty="0"/>
            <a:t>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mengikuti</a:t>
          </a:r>
          <a:r>
            <a:rPr lang="en-US" dirty="0"/>
            <a:t> </a:t>
          </a:r>
          <a:r>
            <a:rPr lang="en-US" dirty="0" err="1"/>
            <a:t>ujian</a:t>
          </a:r>
          <a:r>
            <a:rPr lang="en-US" dirty="0"/>
            <a:t> </a:t>
          </a:r>
          <a:r>
            <a:rPr lang="en-US" dirty="0" err="1"/>
            <a:t>ta’lim</a:t>
          </a:r>
          <a:r>
            <a:rPr lang="en-US" dirty="0"/>
            <a:t> </a:t>
          </a:r>
          <a:r>
            <a:rPr lang="en-US" dirty="0" err="1"/>
            <a:t>ma’hadi</a:t>
          </a:r>
          <a:endParaRPr lang="en-US" dirty="0"/>
        </a:p>
      </dgm:t>
    </dgm:pt>
    <dgm:pt modelId="{A60AED83-F5A7-4A82-BADC-2628A50E1147}" type="parTrans" cxnId="{5ECC04C0-DBA8-4B8C-A7BC-45D47C38FD0C}">
      <dgm:prSet/>
      <dgm:spPr/>
    </dgm:pt>
    <dgm:pt modelId="{D6F48489-1F11-49A3-9184-80DD7811E322}" type="sibTrans" cxnId="{5ECC04C0-DBA8-4B8C-A7BC-45D47C38FD0C}">
      <dgm:prSet/>
      <dgm:spPr/>
    </dgm:pt>
    <dgm:pt modelId="{5A9041EB-324E-4B8C-B737-233ECB6DD13D}">
      <dgm:prSet/>
      <dgm:spPr/>
      <dgm:t>
        <a:bodyPr/>
        <a:lstStyle/>
        <a:p>
          <a:r>
            <a:rPr lang="en-US" dirty="0" err="1">
              <a:solidFill>
                <a:srgbClr val="FF0000"/>
              </a:solidFill>
            </a:rPr>
            <a:t>Ditemukan</a:t>
          </a:r>
          <a:r>
            <a:rPr lang="en-US" dirty="0">
              <a:solidFill>
                <a:srgbClr val="FF0000"/>
              </a:solidFill>
            </a:rPr>
            <a:t> </a:t>
          </a:r>
          <a:r>
            <a:rPr lang="en-US" dirty="0" err="1">
              <a:solidFill>
                <a:srgbClr val="FF0000"/>
              </a:solidFill>
            </a:rPr>
            <a:t>dalam</a:t>
          </a:r>
          <a:r>
            <a:rPr lang="en-US" dirty="0">
              <a:solidFill>
                <a:srgbClr val="FF0000"/>
              </a:solidFill>
            </a:rPr>
            <a:t> </a:t>
          </a:r>
          <a:r>
            <a:rPr lang="en-US" dirty="0" err="1">
              <a:solidFill>
                <a:srgbClr val="FF0000"/>
              </a:solidFill>
            </a:rPr>
            <a:t>ujian</a:t>
          </a:r>
          <a:r>
            <a:rPr lang="en-US" dirty="0">
              <a:solidFill>
                <a:srgbClr val="FF0000"/>
              </a:solidFill>
            </a:rPr>
            <a:t> proposal </a:t>
          </a:r>
          <a:r>
            <a:rPr lang="en-US" dirty="0" err="1">
              <a:solidFill>
                <a:srgbClr val="FF0000"/>
              </a:solidFill>
            </a:rPr>
            <a:t>tesis</a:t>
          </a:r>
          <a:r>
            <a:rPr lang="en-US" dirty="0">
              <a:solidFill>
                <a:srgbClr val="FF0000"/>
              </a:solidFill>
            </a:rPr>
            <a:t>, </a:t>
          </a:r>
          <a:r>
            <a:rPr lang="en-US" dirty="0" err="1">
              <a:solidFill>
                <a:srgbClr val="FF0000"/>
              </a:solidFill>
            </a:rPr>
            <a:t>penguji</a:t>
          </a:r>
          <a:r>
            <a:rPr lang="en-US" dirty="0">
              <a:solidFill>
                <a:srgbClr val="FF0000"/>
              </a:solidFill>
            </a:rPr>
            <a:t> </a:t>
          </a:r>
          <a:r>
            <a:rPr lang="en-US" dirty="0" err="1">
              <a:solidFill>
                <a:srgbClr val="FF0000"/>
              </a:solidFill>
            </a:rPr>
            <a:t>hanya</a:t>
          </a:r>
          <a:r>
            <a:rPr lang="en-US" dirty="0">
              <a:solidFill>
                <a:srgbClr val="FF0000"/>
              </a:solidFill>
            </a:rPr>
            <a:t> 2 orang, </a:t>
          </a:r>
          <a:r>
            <a:rPr lang="en-US" dirty="0" err="1">
              <a:solidFill>
                <a:srgbClr val="FF0000"/>
              </a:solidFill>
            </a:rPr>
            <a:t>karena</a:t>
          </a:r>
          <a:r>
            <a:rPr lang="en-US" dirty="0">
              <a:solidFill>
                <a:srgbClr val="FF0000"/>
              </a:solidFill>
            </a:rPr>
            <a:t> </a:t>
          </a:r>
          <a:r>
            <a:rPr lang="en-US" dirty="0" err="1">
              <a:solidFill>
                <a:srgbClr val="FF0000"/>
              </a:solidFill>
            </a:rPr>
            <a:t>remunerasi</a:t>
          </a:r>
          <a:endParaRPr lang="en-US" dirty="0">
            <a:solidFill>
              <a:srgbClr val="FF0000"/>
            </a:solidFill>
          </a:endParaRPr>
        </a:p>
      </dgm:t>
    </dgm:pt>
    <dgm:pt modelId="{C5938568-242E-4449-AF48-C151589FFE15}" type="parTrans" cxnId="{937D4FCF-E2C7-429F-A88A-778A39A8E057}">
      <dgm:prSet/>
      <dgm:spPr/>
    </dgm:pt>
    <dgm:pt modelId="{615D47B2-9139-43EA-8D0F-7F1911DA31CF}" type="sibTrans" cxnId="{937D4FCF-E2C7-429F-A88A-778A39A8E057}">
      <dgm:prSet/>
      <dgm:spPr/>
    </dgm:pt>
    <dgm:pt modelId="{852E6796-FE70-4A6D-B177-DD64D079FD38}">
      <dgm:prSet/>
      <dgm:spPr/>
      <dgm:t>
        <a:bodyPr/>
        <a:lstStyle/>
        <a:p>
          <a:r>
            <a:rPr lang="en-US" dirty="0" err="1">
              <a:solidFill>
                <a:srgbClr val="FF0000"/>
              </a:solidFill>
            </a:rPr>
            <a:t>Ditemukan</a:t>
          </a:r>
          <a:r>
            <a:rPr lang="en-US" dirty="0">
              <a:solidFill>
                <a:srgbClr val="FF0000"/>
              </a:solidFill>
            </a:rPr>
            <a:t> </a:t>
          </a:r>
          <a:r>
            <a:rPr lang="en-US" dirty="0" err="1">
              <a:solidFill>
                <a:srgbClr val="FF0000"/>
              </a:solidFill>
            </a:rPr>
            <a:t>jadwal</a:t>
          </a:r>
          <a:r>
            <a:rPr lang="en-US" dirty="0">
              <a:solidFill>
                <a:srgbClr val="FF0000"/>
              </a:solidFill>
            </a:rPr>
            <a:t> di </a:t>
          </a:r>
          <a:r>
            <a:rPr lang="en-US" dirty="0" err="1">
              <a:solidFill>
                <a:srgbClr val="FF0000"/>
              </a:solidFill>
            </a:rPr>
            <a:t>pasca</a:t>
          </a:r>
          <a:r>
            <a:rPr lang="en-US" dirty="0">
              <a:solidFill>
                <a:srgbClr val="FF0000"/>
              </a:solidFill>
            </a:rPr>
            <a:t> </a:t>
          </a:r>
          <a:r>
            <a:rPr lang="en-US" dirty="0" err="1">
              <a:solidFill>
                <a:srgbClr val="FF0000"/>
              </a:solidFill>
            </a:rPr>
            <a:t>antara</a:t>
          </a:r>
          <a:r>
            <a:rPr lang="en-US" dirty="0">
              <a:solidFill>
                <a:srgbClr val="FF0000"/>
              </a:solidFill>
            </a:rPr>
            <a:t> </a:t>
          </a:r>
          <a:r>
            <a:rPr lang="en-US" dirty="0" err="1">
              <a:solidFill>
                <a:srgbClr val="FF0000"/>
              </a:solidFill>
            </a:rPr>
            <a:t>siakad</a:t>
          </a:r>
          <a:r>
            <a:rPr lang="en-US" dirty="0">
              <a:solidFill>
                <a:srgbClr val="FF0000"/>
              </a:solidFill>
            </a:rPr>
            <a:t> dan </a:t>
          </a:r>
          <a:r>
            <a:rPr lang="en-US" dirty="0" err="1">
              <a:solidFill>
                <a:srgbClr val="FF0000"/>
              </a:solidFill>
            </a:rPr>
            <a:t>jadwal</a:t>
          </a:r>
          <a:r>
            <a:rPr lang="en-US" dirty="0">
              <a:solidFill>
                <a:srgbClr val="FF0000"/>
              </a:solidFill>
            </a:rPr>
            <a:t> web </a:t>
          </a:r>
          <a:r>
            <a:rPr lang="en-US" dirty="0" err="1">
              <a:solidFill>
                <a:srgbClr val="FF0000"/>
              </a:solidFill>
            </a:rPr>
            <a:t>tidak</a:t>
          </a:r>
          <a:r>
            <a:rPr lang="en-US" dirty="0">
              <a:solidFill>
                <a:srgbClr val="FF0000"/>
              </a:solidFill>
            </a:rPr>
            <a:t> </a:t>
          </a:r>
          <a:r>
            <a:rPr lang="en-US" dirty="0" err="1">
              <a:solidFill>
                <a:srgbClr val="FF0000"/>
              </a:solidFill>
            </a:rPr>
            <a:t>sinkron</a:t>
          </a:r>
          <a:endParaRPr lang="en-US" dirty="0">
            <a:solidFill>
              <a:srgbClr val="FF0000"/>
            </a:solidFill>
          </a:endParaRPr>
        </a:p>
      </dgm:t>
    </dgm:pt>
    <dgm:pt modelId="{19FB94B4-CB58-44F8-9B5A-DF2F013259D8}" type="parTrans" cxnId="{2589CC78-9049-4AAC-9E5E-E09BFC372E2B}">
      <dgm:prSet/>
      <dgm:spPr/>
    </dgm:pt>
    <dgm:pt modelId="{63F13A4A-BF32-4EE7-AA89-65592F89DCC7}" type="sibTrans" cxnId="{2589CC78-9049-4AAC-9E5E-E09BFC372E2B}">
      <dgm:prSet/>
      <dgm:spPr/>
    </dgm:pt>
    <dgm:pt modelId="{4077B7E8-4914-4459-81E7-5B2AEA90FA90}" type="pres">
      <dgm:prSet presAssocID="{F9B8675F-CEA0-4F91-9645-08E84F8AEE2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B160BF68-EDEB-4AC8-A6F8-F68CD6B8B5FF}" type="pres">
      <dgm:prSet presAssocID="{983401C6-668B-4FE0-9945-6972B19D416C}" presName="parentLin" presStyleCnt="0"/>
      <dgm:spPr/>
    </dgm:pt>
    <dgm:pt modelId="{E937BF03-555A-43F7-9990-EFEBC814E910}" type="pres">
      <dgm:prSet presAssocID="{983401C6-668B-4FE0-9945-6972B19D416C}" presName="parentLeftMargin" presStyleLbl="node1" presStyleIdx="0" presStyleCnt="2"/>
      <dgm:spPr/>
      <dgm:t>
        <a:bodyPr/>
        <a:lstStyle/>
        <a:p>
          <a:endParaRPr lang="id-ID"/>
        </a:p>
      </dgm:t>
    </dgm:pt>
    <dgm:pt modelId="{1E2BA4BA-D8F2-4DB7-A7F7-D98AEADB459F}" type="pres">
      <dgm:prSet presAssocID="{983401C6-668B-4FE0-9945-6972B19D416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33E764E-9F97-44F8-BA2F-7E94DAC4138F}" type="pres">
      <dgm:prSet presAssocID="{983401C6-668B-4FE0-9945-6972B19D416C}" presName="negativeSpace" presStyleCnt="0"/>
      <dgm:spPr/>
    </dgm:pt>
    <dgm:pt modelId="{3702DA47-51F0-4191-852A-B1375DE9B796}" type="pres">
      <dgm:prSet presAssocID="{983401C6-668B-4FE0-9945-6972B19D416C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B6308E3-91DC-4041-B4CF-3494FCF07262}" type="pres">
      <dgm:prSet presAssocID="{F316A5C8-B083-4155-922A-66A5B4B68FAD}" presName="spaceBetweenRectangles" presStyleCnt="0"/>
      <dgm:spPr/>
    </dgm:pt>
    <dgm:pt modelId="{AB183299-6F2A-46EE-B752-A701A7A66D50}" type="pres">
      <dgm:prSet presAssocID="{A17CB16E-249E-4439-A469-3B8422AF1107}" presName="parentLin" presStyleCnt="0"/>
      <dgm:spPr/>
    </dgm:pt>
    <dgm:pt modelId="{44076816-C54F-47C6-BFE3-35D6EBA31F56}" type="pres">
      <dgm:prSet presAssocID="{A17CB16E-249E-4439-A469-3B8422AF1107}" presName="parentLeftMargin" presStyleLbl="node1" presStyleIdx="0" presStyleCnt="2"/>
      <dgm:spPr/>
      <dgm:t>
        <a:bodyPr/>
        <a:lstStyle/>
        <a:p>
          <a:endParaRPr lang="id-ID"/>
        </a:p>
      </dgm:t>
    </dgm:pt>
    <dgm:pt modelId="{76D0D88B-C669-433F-B49F-A98368C0A8B0}" type="pres">
      <dgm:prSet presAssocID="{A17CB16E-249E-4439-A469-3B8422AF110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604208D-F5AF-4BA4-94C9-CCB1D05A0D56}" type="pres">
      <dgm:prSet presAssocID="{A17CB16E-249E-4439-A469-3B8422AF1107}" presName="negativeSpace" presStyleCnt="0"/>
      <dgm:spPr/>
    </dgm:pt>
    <dgm:pt modelId="{459B0B73-5666-4500-9B35-4E79EE31E502}" type="pres">
      <dgm:prSet presAssocID="{A17CB16E-249E-4439-A469-3B8422AF1107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06EEAE77-31D2-4DAB-93AE-4FA8D1D67825}" type="presOf" srcId="{DD4AEF9C-A7B3-4802-A66E-4A5749F41684}" destId="{3702DA47-51F0-4191-852A-B1375DE9B796}" srcOrd="0" destOrd="0" presId="urn:microsoft.com/office/officeart/2005/8/layout/list1"/>
    <dgm:cxn modelId="{4E378903-AEE3-464A-9D0B-DA052ACE2FA7}" srcId="{983401C6-668B-4FE0-9945-6972B19D416C}" destId="{DD4AEF9C-A7B3-4802-A66E-4A5749F41684}" srcOrd="0" destOrd="0" parTransId="{BB5118E3-5362-4048-AEA8-D078555723D5}" sibTransId="{A012B1CC-1A99-4DAD-A66C-76656823A7B9}"/>
    <dgm:cxn modelId="{F207F196-18B1-45FA-AE59-9FD64E7B0DAD}" type="presOf" srcId="{F548330D-86D8-4560-9C36-EE464F1BDC16}" destId="{459B0B73-5666-4500-9B35-4E79EE31E502}" srcOrd="0" destOrd="1" presId="urn:microsoft.com/office/officeart/2005/8/layout/list1"/>
    <dgm:cxn modelId="{D946F2EB-86C0-4CDA-98E7-911969B37D22}" srcId="{A17CB16E-249E-4439-A469-3B8422AF1107}" destId="{12C770E0-D66A-4496-BA88-C2341F0B6EEB}" srcOrd="2" destOrd="0" parTransId="{C93EF675-1983-4D87-B430-8FF63445E5B1}" sibTransId="{2685A277-13C0-4574-8700-E2DF879D69FC}"/>
    <dgm:cxn modelId="{937D4FCF-E2C7-429F-A88A-778A39A8E057}" srcId="{A17CB16E-249E-4439-A469-3B8422AF1107}" destId="{5A9041EB-324E-4B8C-B737-233ECB6DD13D}" srcOrd="3" destOrd="0" parTransId="{C5938568-242E-4449-AF48-C151589FFE15}" sibTransId="{615D47B2-9139-43EA-8D0F-7F1911DA31CF}"/>
    <dgm:cxn modelId="{22A1CE39-AFAC-4F8F-B994-9FA7FDAAD8F3}" srcId="{A17CB16E-249E-4439-A469-3B8422AF1107}" destId="{F548330D-86D8-4560-9C36-EE464F1BDC16}" srcOrd="1" destOrd="0" parTransId="{0096E88A-08CB-4138-B0D4-149374A597BA}" sibTransId="{9ED9CDD6-D100-4810-90FB-447CF467A26C}"/>
    <dgm:cxn modelId="{D22CFCDD-1B9C-4864-968A-AD82DECBB380}" type="presOf" srcId="{5A9041EB-324E-4B8C-B737-233ECB6DD13D}" destId="{459B0B73-5666-4500-9B35-4E79EE31E502}" srcOrd="0" destOrd="3" presId="urn:microsoft.com/office/officeart/2005/8/layout/list1"/>
    <dgm:cxn modelId="{577A40E0-D13C-44F7-9F44-8C2A4BA0DB46}" srcId="{983401C6-668B-4FE0-9945-6972B19D416C}" destId="{87106B2D-611F-413A-B56B-2A37BB9B7564}" srcOrd="1" destOrd="0" parTransId="{75E2E68A-C5A9-49C6-A911-3B010EA374CC}" sibTransId="{612D94D5-0D04-4EBA-9878-304A8F5551CC}"/>
    <dgm:cxn modelId="{A5AAA62E-BE47-4A4E-BA38-66EFD6AFE1D1}" type="presOf" srcId="{12C770E0-D66A-4496-BA88-C2341F0B6EEB}" destId="{459B0B73-5666-4500-9B35-4E79EE31E502}" srcOrd="0" destOrd="2" presId="urn:microsoft.com/office/officeart/2005/8/layout/list1"/>
    <dgm:cxn modelId="{8E19A8F2-3E5A-41AC-B989-228599375418}" type="presOf" srcId="{EBEDBE5C-F3DE-4051-A92E-27CBEFFA561B}" destId="{3702DA47-51F0-4191-852A-B1375DE9B796}" srcOrd="0" destOrd="7" presId="urn:microsoft.com/office/officeart/2005/8/layout/list1"/>
    <dgm:cxn modelId="{BFA796EB-980D-4EA2-8087-B60456A0BD6D}" type="presOf" srcId="{A17CB16E-249E-4439-A469-3B8422AF1107}" destId="{44076816-C54F-47C6-BFE3-35D6EBA31F56}" srcOrd="0" destOrd="0" presId="urn:microsoft.com/office/officeart/2005/8/layout/list1"/>
    <dgm:cxn modelId="{E1F05773-BDA9-44DF-AAEA-C35056404841}" srcId="{983401C6-668B-4FE0-9945-6972B19D416C}" destId="{B61C3837-0DC7-4AA4-B2EA-04EF2347FAB3}" srcOrd="3" destOrd="0" parTransId="{3052FC0E-07E7-48DF-B69E-B904DB90677D}" sibTransId="{C9499162-BAA3-4CFE-83BF-88AF4E996AD8}"/>
    <dgm:cxn modelId="{2589CC78-9049-4AAC-9E5E-E09BFC372E2B}" srcId="{983401C6-668B-4FE0-9945-6972B19D416C}" destId="{852E6796-FE70-4A6D-B177-DD64D079FD38}" srcOrd="6" destOrd="0" parTransId="{19FB94B4-CB58-44F8-9B5A-DF2F013259D8}" sibTransId="{63F13A4A-BF32-4EE7-AA89-65592F89DCC7}"/>
    <dgm:cxn modelId="{9E88A5FA-EB7D-4C58-8B84-683D6261C51A}" type="presOf" srcId="{A17CB16E-249E-4439-A469-3B8422AF1107}" destId="{76D0D88B-C669-433F-B49F-A98368C0A8B0}" srcOrd="1" destOrd="0" presId="urn:microsoft.com/office/officeart/2005/8/layout/list1"/>
    <dgm:cxn modelId="{FBD4E574-219A-4768-A87F-055B5153EB25}" type="presOf" srcId="{F9B8675F-CEA0-4F91-9645-08E84F8AEE23}" destId="{4077B7E8-4914-4459-81E7-5B2AEA90FA90}" srcOrd="0" destOrd="0" presId="urn:microsoft.com/office/officeart/2005/8/layout/list1"/>
    <dgm:cxn modelId="{C7263784-1957-4A06-A0BF-77F687CC7985}" type="presOf" srcId="{90062664-6776-4D01-981E-0F3119AB42DC}" destId="{3702DA47-51F0-4191-852A-B1375DE9B796}" srcOrd="0" destOrd="4" presId="urn:microsoft.com/office/officeart/2005/8/layout/list1"/>
    <dgm:cxn modelId="{E60F53B7-5480-4F11-84B4-5F0E6118EFD5}" type="presOf" srcId="{E5B096EE-234A-48D1-A819-6EC2DB182AA5}" destId="{3702DA47-51F0-4191-852A-B1375DE9B796}" srcOrd="0" destOrd="2" presId="urn:microsoft.com/office/officeart/2005/8/layout/list1"/>
    <dgm:cxn modelId="{169955AF-85A1-4F38-83DD-29F5C55E6F80}" type="presOf" srcId="{983401C6-668B-4FE0-9945-6972B19D416C}" destId="{1E2BA4BA-D8F2-4DB7-A7F7-D98AEADB459F}" srcOrd="1" destOrd="0" presId="urn:microsoft.com/office/officeart/2005/8/layout/list1"/>
    <dgm:cxn modelId="{83F9F7A7-C285-4A4F-AD71-7FE2E5ACC4F6}" type="presOf" srcId="{852E6796-FE70-4A6D-B177-DD64D079FD38}" destId="{3702DA47-51F0-4191-852A-B1375DE9B796}" srcOrd="0" destOrd="6" presId="urn:microsoft.com/office/officeart/2005/8/layout/list1"/>
    <dgm:cxn modelId="{5ECC04C0-DBA8-4B8C-A7BC-45D47C38FD0C}" srcId="{983401C6-668B-4FE0-9945-6972B19D416C}" destId="{B8C7A92B-77F3-4CD0-8DD9-FCAC16B9CAB1}" srcOrd="5" destOrd="0" parTransId="{A60AED83-F5A7-4A82-BADC-2628A50E1147}" sibTransId="{D6F48489-1F11-49A3-9184-80DD7811E322}"/>
    <dgm:cxn modelId="{D2B56554-F731-4AB1-940B-51623F9557D0}" srcId="{983401C6-668B-4FE0-9945-6972B19D416C}" destId="{90062664-6776-4D01-981E-0F3119AB42DC}" srcOrd="4" destOrd="0" parTransId="{A6FDF582-AF73-4D8F-A166-615839D66E72}" sibTransId="{1DAD95FE-1D60-4AE0-9D0C-80B0817DC173}"/>
    <dgm:cxn modelId="{68AD81E0-754A-443F-8A14-1BB201C33957}" srcId="{F9B8675F-CEA0-4F91-9645-08E84F8AEE23}" destId="{983401C6-668B-4FE0-9945-6972B19D416C}" srcOrd="0" destOrd="0" parTransId="{FE83E5E2-8FA8-4B43-9A90-43FE84230592}" sibTransId="{F316A5C8-B083-4155-922A-66A5B4B68FAD}"/>
    <dgm:cxn modelId="{DE586C93-45B5-4AD3-B1A0-0EB97B74EE63}" srcId="{983401C6-668B-4FE0-9945-6972B19D416C}" destId="{EBEDBE5C-F3DE-4051-A92E-27CBEFFA561B}" srcOrd="7" destOrd="0" parTransId="{A7DE02BA-B29E-4B29-A07F-9BC62E32A0BC}" sibTransId="{56D0B9AA-5640-4AC0-B003-4D6990FE913A}"/>
    <dgm:cxn modelId="{0EACD84B-A8A2-4DBC-B266-A6C5EC48F151}" srcId="{983401C6-668B-4FE0-9945-6972B19D416C}" destId="{E5B096EE-234A-48D1-A819-6EC2DB182AA5}" srcOrd="2" destOrd="0" parTransId="{5C778613-5BF2-4148-AAD9-8BECE127C612}" sibTransId="{72294979-E9B3-456E-886E-C551C463E79D}"/>
    <dgm:cxn modelId="{8E6FB0A6-D9A7-4DC8-859A-DC6BD9D0EBCB}" srcId="{A17CB16E-249E-4439-A469-3B8422AF1107}" destId="{DCC8E7CE-556C-42D9-AB78-8606EA96CD78}" srcOrd="0" destOrd="0" parTransId="{B87E532B-BBBD-498A-B8CF-4500A9E1B245}" sibTransId="{8B070A29-BE8F-423E-8272-3F6830AB53F4}"/>
    <dgm:cxn modelId="{6C21B872-0CF2-44FF-8481-CCF5638AD7B0}" type="presOf" srcId="{87106B2D-611F-413A-B56B-2A37BB9B7564}" destId="{3702DA47-51F0-4191-852A-B1375DE9B796}" srcOrd="0" destOrd="1" presId="urn:microsoft.com/office/officeart/2005/8/layout/list1"/>
    <dgm:cxn modelId="{1F4D5BDC-AAF8-4D11-A722-5351D798644F}" type="presOf" srcId="{B8C7A92B-77F3-4CD0-8DD9-FCAC16B9CAB1}" destId="{3702DA47-51F0-4191-852A-B1375DE9B796}" srcOrd="0" destOrd="5" presId="urn:microsoft.com/office/officeart/2005/8/layout/list1"/>
    <dgm:cxn modelId="{0C9E5089-4A8E-4A63-B117-1471C5D1D611}" type="presOf" srcId="{DCC8E7CE-556C-42D9-AB78-8606EA96CD78}" destId="{459B0B73-5666-4500-9B35-4E79EE31E502}" srcOrd="0" destOrd="0" presId="urn:microsoft.com/office/officeart/2005/8/layout/list1"/>
    <dgm:cxn modelId="{BC7D2E0D-A42D-4A93-9441-E678637BA12A}" srcId="{F9B8675F-CEA0-4F91-9645-08E84F8AEE23}" destId="{A17CB16E-249E-4439-A469-3B8422AF1107}" srcOrd="1" destOrd="0" parTransId="{1B04D1EE-54AF-447E-BDAF-3A7F84EC31C6}" sibTransId="{41A7703A-C044-4F1A-958F-F5CD17C1DC8E}"/>
    <dgm:cxn modelId="{325847A7-E18E-4E20-AC6D-A4593A61370F}" type="presOf" srcId="{B61C3837-0DC7-4AA4-B2EA-04EF2347FAB3}" destId="{3702DA47-51F0-4191-852A-B1375DE9B796}" srcOrd="0" destOrd="3" presId="urn:microsoft.com/office/officeart/2005/8/layout/list1"/>
    <dgm:cxn modelId="{D20B7EBA-BECF-4EF2-A63D-06C80CC7BA3F}" type="presOf" srcId="{983401C6-668B-4FE0-9945-6972B19D416C}" destId="{E937BF03-555A-43F7-9990-EFEBC814E910}" srcOrd="0" destOrd="0" presId="urn:microsoft.com/office/officeart/2005/8/layout/list1"/>
    <dgm:cxn modelId="{5E125142-1B03-4854-A96E-96DB4C78C8D8}" type="presParOf" srcId="{4077B7E8-4914-4459-81E7-5B2AEA90FA90}" destId="{B160BF68-EDEB-4AC8-A6F8-F68CD6B8B5FF}" srcOrd="0" destOrd="0" presId="urn:microsoft.com/office/officeart/2005/8/layout/list1"/>
    <dgm:cxn modelId="{47D1AB21-A91B-4CA0-8A4B-16A3107F8DFA}" type="presParOf" srcId="{B160BF68-EDEB-4AC8-A6F8-F68CD6B8B5FF}" destId="{E937BF03-555A-43F7-9990-EFEBC814E910}" srcOrd="0" destOrd="0" presId="urn:microsoft.com/office/officeart/2005/8/layout/list1"/>
    <dgm:cxn modelId="{78F9F772-75B1-4AB4-A668-DE40880CEFA4}" type="presParOf" srcId="{B160BF68-EDEB-4AC8-A6F8-F68CD6B8B5FF}" destId="{1E2BA4BA-D8F2-4DB7-A7F7-D98AEADB459F}" srcOrd="1" destOrd="0" presId="urn:microsoft.com/office/officeart/2005/8/layout/list1"/>
    <dgm:cxn modelId="{A412FCCF-948F-459F-BB69-414AF77947E2}" type="presParOf" srcId="{4077B7E8-4914-4459-81E7-5B2AEA90FA90}" destId="{F33E764E-9F97-44F8-BA2F-7E94DAC4138F}" srcOrd="1" destOrd="0" presId="urn:microsoft.com/office/officeart/2005/8/layout/list1"/>
    <dgm:cxn modelId="{041D1F7F-4666-43A6-B9B1-2C8170098110}" type="presParOf" srcId="{4077B7E8-4914-4459-81E7-5B2AEA90FA90}" destId="{3702DA47-51F0-4191-852A-B1375DE9B796}" srcOrd="2" destOrd="0" presId="urn:microsoft.com/office/officeart/2005/8/layout/list1"/>
    <dgm:cxn modelId="{9A47AC84-68C8-49FC-A58C-D96777D624C6}" type="presParOf" srcId="{4077B7E8-4914-4459-81E7-5B2AEA90FA90}" destId="{CB6308E3-91DC-4041-B4CF-3494FCF07262}" srcOrd="3" destOrd="0" presId="urn:microsoft.com/office/officeart/2005/8/layout/list1"/>
    <dgm:cxn modelId="{CD7CCBBE-1772-4FB7-AE2E-F91CACCE4097}" type="presParOf" srcId="{4077B7E8-4914-4459-81E7-5B2AEA90FA90}" destId="{AB183299-6F2A-46EE-B752-A701A7A66D50}" srcOrd="4" destOrd="0" presId="urn:microsoft.com/office/officeart/2005/8/layout/list1"/>
    <dgm:cxn modelId="{82CC3DC1-0940-4E3E-9D8C-9DD0BBC9F2F7}" type="presParOf" srcId="{AB183299-6F2A-46EE-B752-A701A7A66D50}" destId="{44076816-C54F-47C6-BFE3-35D6EBA31F56}" srcOrd="0" destOrd="0" presId="urn:microsoft.com/office/officeart/2005/8/layout/list1"/>
    <dgm:cxn modelId="{AAEA154E-6B0A-44E9-ABD1-0F9B078D7EDC}" type="presParOf" srcId="{AB183299-6F2A-46EE-B752-A701A7A66D50}" destId="{76D0D88B-C669-433F-B49F-A98368C0A8B0}" srcOrd="1" destOrd="0" presId="urn:microsoft.com/office/officeart/2005/8/layout/list1"/>
    <dgm:cxn modelId="{2D9B97E6-92BB-4D84-B697-E43C4E48240E}" type="presParOf" srcId="{4077B7E8-4914-4459-81E7-5B2AEA90FA90}" destId="{6604208D-F5AF-4BA4-94C9-CCB1D05A0D56}" srcOrd="5" destOrd="0" presId="urn:microsoft.com/office/officeart/2005/8/layout/list1"/>
    <dgm:cxn modelId="{58F1C447-DC38-43ED-9E69-D294A720124E}" type="presParOf" srcId="{4077B7E8-4914-4459-81E7-5B2AEA90FA90}" destId="{459B0B73-5666-4500-9B35-4E79EE31E50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0ECC114-F55B-4015-BF78-ED1BB7E8752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6950189-9D45-4112-8215-41B8769A5CCA}">
      <dgm:prSet/>
      <dgm:spPr/>
      <dgm:t>
        <a:bodyPr/>
        <a:lstStyle/>
        <a:p>
          <a:r>
            <a:rPr lang="en-US"/>
            <a:t>Penelitian</a:t>
          </a:r>
        </a:p>
      </dgm:t>
    </dgm:pt>
    <dgm:pt modelId="{E56F8B13-1337-4D7F-A3E0-9851073B0639}" type="parTrans" cxnId="{48C6227D-FBD4-4388-B8A0-077AD575C71B}">
      <dgm:prSet/>
      <dgm:spPr/>
      <dgm:t>
        <a:bodyPr/>
        <a:lstStyle/>
        <a:p>
          <a:endParaRPr lang="en-US"/>
        </a:p>
      </dgm:t>
    </dgm:pt>
    <dgm:pt modelId="{C9AABB17-AF47-4B82-837D-3AC767726E69}" type="sibTrans" cxnId="{48C6227D-FBD4-4388-B8A0-077AD575C71B}">
      <dgm:prSet/>
      <dgm:spPr/>
      <dgm:t>
        <a:bodyPr/>
        <a:lstStyle/>
        <a:p>
          <a:endParaRPr lang="en-US"/>
        </a:p>
      </dgm:t>
    </dgm:pt>
    <dgm:pt modelId="{18634A99-F0D7-48B6-A4D0-05DC804A7404}">
      <dgm:prSet/>
      <dgm:spPr/>
      <dgm:t>
        <a:bodyPr/>
        <a:lstStyle/>
        <a:p>
          <a:r>
            <a:rPr lang="en-US" dirty="0" err="1"/>
            <a:t>Kebijakan</a:t>
          </a:r>
          <a:r>
            <a:rPr lang="en-US" dirty="0"/>
            <a:t> </a:t>
          </a:r>
          <a:r>
            <a:rPr lang="en-US" dirty="0" err="1"/>
            <a:t>Penelitian</a:t>
          </a:r>
          <a:r>
            <a:rPr lang="en-US" dirty="0"/>
            <a:t> </a:t>
          </a:r>
          <a:r>
            <a:rPr lang="en-US" dirty="0" err="1"/>
            <a:t>sudah</a:t>
          </a:r>
          <a:r>
            <a:rPr lang="en-US" dirty="0"/>
            <a:t> </a:t>
          </a:r>
          <a:r>
            <a:rPr lang="en-US" dirty="0" err="1"/>
            <a:t>mempersyaratkan</a:t>
          </a:r>
          <a:r>
            <a:rPr lang="en-US" dirty="0"/>
            <a:t> </a:t>
          </a:r>
          <a:r>
            <a:rPr lang="en-US" dirty="0" err="1"/>
            <a:t>harus</a:t>
          </a:r>
          <a:r>
            <a:rPr lang="en-US" dirty="0"/>
            <a:t> </a:t>
          </a:r>
          <a:r>
            <a:rPr lang="en-US" dirty="0" err="1"/>
            <a:t>terbit</a:t>
          </a:r>
          <a:r>
            <a:rPr lang="en-US" dirty="0"/>
            <a:t> </a:t>
          </a:r>
          <a:r>
            <a:rPr lang="en-US" dirty="0" err="1"/>
            <a:t>jurnal</a:t>
          </a:r>
          <a:r>
            <a:rPr lang="en-US" dirty="0"/>
            <a:t>, </a:t>
          </a:r>
          <a:r>
            <a:rPr lang="en-US" dirty="0" err="1"/>
            <a:t>tapi</a:t>
          </a:r>
          <a:r>
            <a:rPr lang="en-US" dirty="0"/>
            <a:t>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semua</a:t>
          </a:r>
          <a:r>
            <a:rPr lang="en-US" dirty="0"/>
            <a:t> </a:t>
          </a:r>
          <a:r>
            <a:rPr lang="en-US" dirty="0" err="1"/>
            <a:t>dilakukan</a:t>
          </a:r>
          <a:r>
            <a:rPr lang="en-US" dirty="0"/>
            <a:t> </a:t>
          </a:r>
          <a:r>
            <a:rPr lang="en-US" dirty="0" err="1"/>
            <a:t>monev</a:t>
          </a:r>
          <a:endParaRPr lang="en-US" dirty="0"/>
        </a:p>
      </dgm:t>
    </dgm:pt>
    <dgm:pt modelId="{5489C973-FDA3-4FEE-85A3-882D4B602016}" type="parTrans" cxnId="{0B4AE286-4666-4661-B1BE-C7F4416B6344}">
      <dgm:prSet/>
      <dgm:spPr/>
      <dgm:t>
        <a:bodyPr/>
        <a:lstStyle/>
        <a:p>
          <a:endParaRPr lang="en-US"/>
        </a:p>
      </dgm:t>
    </dgm:pt>
    <dgm:pt modelId="{2395B435-4581-4650-AD8F-19629AFA3263}" type="sibTrans" cxnId="{0B4AE286-4666-4661-B1BE-C7F4416B6344}">
      <dgm:prSet/>
      <dgm:spPr/>
      <dgm:t>
        <a:bodyPr/>
        <a:lstStyle/>
        <a:p>
          <a:endParaRPr lang="en-US"/>
        </a:p>
      </dgm:t>
    </dgm:pt>
    <dgm:pt modelId="{A21E0EE2-D761-4DE1-986C-C6CD04C1D095}">
      <dgm:prSet/>
      <dgm:spPr/>
      <dgm:t>
        <a:bodyPr/>
        <a:lstStyle/>
        <a:p>
          <a:r>
            <a:rPr lang="en-US" dirty="0" err="1"/>
            <a:t>Kebijakan</a:t>
          </a:r>
          <a:r>
            <a:rPr lang="en-US" dirty="0"/>
            <a:t> </a:t>
          </a:r>
          <a:r>
            <a:rPr lang="en-US" dirty="0" err="1"/>
            <a:t>skripsi</a:t>
          </a:r>
          <a:r>
            <a:rPr lang="en-US" dirty="0"/>
            <a:t>, </a:t>
          </a:r>
          <a:r>
            <a:rPr lang="en-US" dirty="0" err="1"/>
            <a:t>tesis</a:t>
          </a:r>
          <a:r>
            <a:rPr lang="en-US" dirty="0"/>
            <a:t> dan </a:t>
          </a:r>
          <a:r>
            <a:rPr lang="en-US" dirty="0" err="1"/>
            <a:t>disertasi</a:t>
          </a:r>
          <a:r>
            <a:rPr lang="en-US" dirty="0"/>
            <a:t>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mempersyaratkan</a:t>
          </a:r>
          <a:r>
            <a:rPr lang="en-US" dirty="0"/>
            <a:t> </a:t>
          </a:r>
          <a:r>
            <a:rPr lang="en-US" dirty="0" err="1"/>
            <a:t>penerbitan</a:t>
          </a:r>
          <a:r>
            <a:rPr lang="en-US" dirty="0"/>
            <a:t> </a:t>
          </a:r>
          <a:r>
            <a:rPr lang="en-US" dirty="0" err="1"/>
            <a:t>jurnal</a:t>
          </a:r>
          <a:r>
            <a:rPr lang="en-US" dirty="0"/>
            <a:t> </a:t>
          </a:r>
        </a:p>
      </dgm:t>
    </dgm:pt>
    <dgm:pt modelId="{3E761656-D113-4A3F-8BA3-FD164704F0B3}" type="parTrans" cxnId="{06ADD345-B65B-460C-8A87-684973511AE3}">
      <dgm:prSet/>
      <dgm:spPr/>
      <dgm:t>
        <a:bodyPr/>
        <a:lstStyle/>
        <a:p>
          <a:endParaRPr lang="en-US"/>
        </a:p>
      </dgm:t>
    </dgm:pt>
    <dgm:pt modelId="{ECECA3BD-9D8F-4B5E-AC8D-D640F20D9B3A}" type="sibTrans" cxnId="{06ADD345-B65B-460C-8A87-684973511AE3}">
      <dgm:prSet/>
      <dgm:spPr/>
      <dgm:t>
        <a:bodyPr/>
        <a:lstStyle/>
        <a:p>
          <a:endParaRPr lang="en-US"/>
        </a:p>
      </dgm:t>
    </dgm:pt>
    <dgm:pt modelId="{BD6BF11B-864D-4D20-ADD4-0BC105C92FEA}">
      <dgm:prSet/>
      <dgm:spPr/>
      <dgm:t>
        <a:bodyPr/>
        <a:lstStyle/>
        <a:p>
          <a:r>
            <a:rPr lang="en-US" dirty="0" err="1"/>
            <a:t>Penelitian</a:t>
          </a:r>
          <a:r>
            <a:rPr lang="en-US" dirty="0"/>
            <a:t>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berbasis</a:t>
          </a:r>
          <a:r>
            <a:rPr lang="en-US" dirty="0"/>
            <a:t> outcome</a:t>
          </a:r>
        </a:p>
      </dgm:t>
    </dgm:pt>
    <dgm:pt modelId="{E5BF4A7B-C24F-4254-A83B-3A7F555BFF57}" type="parTrans" cxnId="{392ECE32-DBCF-40BE-8D3F-1BEAE9A2E306}">
      <dgm:prSet/>
      <dgm:spPr/>
      <dgm:t>
        <a:bodyPr/>
        <a:lstStyle/>
        <a:p>
          <a:endParaRPr lang="en-US"/>
        </a:p>
      </dgm:t>
    </dgm:pt>
    <dgm:pt modelId="{FACC5A05-00DE-4034-B9BF-861E38B6E946}" type="sibTrans" cxnId="{392ECE32-DBCF-40BE-8D3F-1BEAE9A2E306}">
      <dgm:prSet/>
      <dgm:spPr/>
      <dgm:t>
        <a:bodyPr/>
        <a:lstStyle/>
        <a:p>
          <a:endParaRPr lang="en-US"/>
        </a:p>
      </dgm:t>
    </dgm:pt>
    <dgm:pt modelId="{312A0E98-35AF-43FA-A913-477399C004AF}">
      <dgm:prSet/>
      <dgm:spPr/>
      <dgm:t>
        <a:bodyPr/>
        <a:lstStyle/>
        <a:p>
          <a:r>
            <a:rPr lang="en-US"/>
            <a:t>Pengabdian Masyarakat</a:t>
          </a:r>
        </a:p>
      </dgm:t>
    </dgm:pt>
    <dgm:pt modelId="{CC5A4502-4CFF-4035-84E1-BF046562EDF5}" type="parTrans" cxnId="{95CA1199-7F7D-4190-BEBC-7BF8F4E1DD44}">
      <dgm:prSet/>
      <dgm:spPr/>
      <dgm:t>
        <a:bodyPr/>
        <a:lstStyle/>
        <a:p>
          <a:endParaRPr lang="en-US"/>
        </a:p>
      </dgm:t>
    </dgm:pt>
    <dgm:pt modelId="{079CC017-418D-4541-A6E5-CB7C36B00641}" type="sibTrans" cxnId="{95CA1199-7F7D-4190-BEBC-7BF8F4E1DD44}">
      <dgm:prSet/>
      <dgm:spPr/>
      <dgm:t>
        <a:bodyPr/>
        <a:lstStyle/>
        <a:p>
          <a:endParaRPr lang="en-US"/>
        </a:p>
      </dgm:t>
    </dgm:pt>
    <dgm:pt modelId="{2E020FD6-2785-4CA9-9E1C-3EF2CF6C6410}">
      <dgm:prSet/>
      <dgm:spPr/>
      <dgm:t>
        <a:bodyPr/>
        <a:lstStyle/>
        <a:p>
          <a:r>
            <a:rPr lang="en-US" dirty="0" err="1"/>
            <a:t>Kebijakan</a:t>
          </a:r>
          <a:r>
            <a:rPr lang="en-US" dirty="0"/>
            <a:t> </a:t>
          </a:r>
          <a:r>
            <a:rPr lang="en-US" dirty="0" err="1"/>
            <a:t>Pengabdian</a:t>
          </a:r>
          <a:r>
            <a:rPr lang="en-US" dirty="0"/>
            <a:t> Masyarakat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memiliki</a:t>
          </a:r>
          <a:r>
            <a:rPr lang="en-US" dirty="0"/>
            <a:t> system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kurikulum</a:t>
          </a:r>
          <a:r>
            <a:rPr lang="en-US" dirty="0"/>
            <a:t>, </a:t>
          </a:r>
          <a:r>
            <a:rPr lang="en-US" dirty="0" err="1"/>
            <a:t>terutama</a:t>
          </a:r>
          <a:r>
            <a:rPr lang="en-US" dirty="0"/>
            <a:t>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penentuan</a:t>
          </a:r>
          <a:r>
            <a:rPr lang="en-US" dirty="0"/>
            <a:t> </a:t>
          </a:r>
          <a:r>
            <a:rPr lang="en-US" dirty="0" err="1"/>
            <a:t>beban</a:t>
          </a:r>
          <a:r>
            <a:rPr lang="en-US" dirty="0"/>
            <a:t> </a:t>
          </a:r>
          <a:r>
            <a:rPr lang="en-US" dirty="0" err="1"/>
            <a:t>belajar</a:t>
          </a:r>
          <a:r>
            <a:rPr lang="en-US" dirty="0"/>
            <a:t> </a:t>
          </a:r>
          <a:r>
            <a:rPr lang="en-US" dirty="0" err="1"/>
            <a:t>mahasiswa</a:t>
          </a:r>
          <a:r>
            <a:rPr lang="en-US" dirty="0"/>
            <a:t> </a:t>
          </a:r>
          <a:r>
            <a:rPr lang="en-US" dirty="0" err="1"/>
            <a:t>kedalam</a:t>
          </a:r>
          <a:r>
            <a:rPr lang="en-US" dirty="0"/>
            <a:t> </a:t>
          </a:r>
          <a:r>
            <a:rPr lang="en-US" dirty="0" err="1"/>
            <a:t>sks</a:t>
          </a:r>
          <a:endParaRPr lang="en-US" dirty="0"/>
        </a:p>
      </dgm:t>
    </dgm:pt>
    <dgm:pt modelId="{F82F7A28-6F9B-4331-9105-FFA3341673F7}" type="parTrans" cxnId="{98BCA01B-A3E0-4174-B326-2AF3C9F27DAB}">
      <dgm:prSet/>
      <dgm:spPr/>
      <dgm:t>
        <a:bodyPr/>
        <a:lstStyle/>
        <a:p>
          <a:endParaRPr lang="en-US"/>
        </a:p>
      </dgm:t>
    </dgm:pt>
    <dgm:pt modelId="{D132F7B5-07C5-4C4B-9FFC-598153FF38C8}" type="sibTrans" cxnId="{98BCA01B-A3E0-4174-B326-2AF3C9F27DAB}">
      <dgm:prSet/>
      <dgm:spPr/>
      <dgm:t>
        <a:bodyPr/>
        <a:lstStyle/>
        <a:p>
          <a:endParaRPr lang="en-US"/>
        </a:p>
      </dgm:t>
    </dgm:pt>
    <dgm:pt modelId="{7239790D-3CBA-4593-B703-F9C838B747F5}">
      <dgm:prSet/>
      <dgm:spPr/>
      <dgm:t>
        <a:bodyPr/>
        <a:lstStyle/>
        <a:p>
          <a:r>
            <a:rPr lang="en-US"/>
            <a:t>Pengabdian belum berbasis outcome</a:t>
          </a:r>
        </a:p>
      </dgm:t>
    </dgm:pt>
    <dgm:pt modelId="{994B5570-0EE3-465C-89A1-03D386FA860A}" type="parTrans" cxnId="{FCF586B9-75FB-489C-85F6-7BDFCF3B1A76}">
      <dgm:prSet/>
      <dgm:spPr/>
      <dgm:t>
        <a:bodyPr/>
        <a:lstStyle/>
        <a:p>
          <a:endParaRPr lang="en-US"/>
        </a:p>
      </dgm:t>
    </dgm:pt>
    <dgm:pt modelId="{2FECB1DF-E833-4465-A8EA-83A9A8773FB0}" type="sibTrans" cxnId="{FCF586B9-75FB-489C-85F6-7BDFCF3B1A76}">
      <dgm:prSet/>
      <dgm:spPr/>
      <dgm:t>
        <a:bodyPr/>
        <a:lstStyle/>
        <a:p>
          <a:endParaRPr lang="en-US"/>
        </a:p>
      </dgm:t>
    </dgm:pt>
    <dgm:pt modelId="{828B5137-195D-4C29-971C-CA1419860B90}">
      <dgm:prSet/>
      <dgm:spPr/>
      <dgm:t>
        <a:bodyPr/>
        <a:lstStyle/>
        <a:p>
          <a:r>
            <a:rPr lang="en-US" dirty="0" err="1"/>
            <a:t>Penelitian</a:t>
          </a:r>
          <a:r>
            <a:rPr lang="en-US" dirty="0"/>
            <a:t> </a:t>
          </a:r>
          <a:r>
            <a:rPr lang="en-US" dirty="0" err="1"/>
            <a:t>mandiri</a:t>
          </a:r>
          <a:r>
            <a:rPr lang="en-US" dirty="0"/>
            <a:t>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ada</a:t>
          </a:r>
          <a:r>
            <a:rPr lang="en-US" dirty="0"/>
            <a:t> </a:t>
          </a:r>
          <a:r>
            <a:rPr lang="en-US" dirty="0" err="1"/>
            <a:t>kebijakan</a:t>
          </a:r>
          <a:r>
            <a:rPr lang="en-US" dirty="0"/>
            <a:t> </a:t>
          </a:r>
          <a:r>
            <a:rPr lang="en-US" dirty="0" err="1"/>
            <a:t>tertulis</a:t>
          </a:r>
          <a:r>
            <a:rPr lang="en-US" dirty="0"/>
            <a:t>, </a:t>
          </a:r>
          <a:r>
            <a:rPr lang="en-US" dirty="0" err="1"/>
            <a:t>penetapan</a:t>
          </a:r>
          <a:r>
            <a:rPr lang="en-US" dirty="0"/>
            <a:t> </a:t>
          </a:r>
          <a:r>
            <a:rPr lang="en-US" dirty="0" err="1"/>
            <a:t>terbit</a:t>
          </a:r>
          <a:r>
            <a:rPr lang="en-US" dirty="0"/>
            <a:t>/submit </a:t>
          </a:r>
          <a:r>
            <a:rPr lang="en-US" dirty="0" err="1"/>
            <a:t>jurnal</a:t>
          </a:r>
          <a:endParaRPr lang="en-US" dirty="0"/>
        </a:p>
      </dgm:t>
    </dgm:pt>
    <dgm:pt modelId="{53F03166-D026-4F25-A1A4-4A2272F86752}" type="parTrans" cxnId="{3F4A875F-4B6A-4967-9827-64749AAE895C}">
      <dgm:prSet/>
      <dgm:spPr/>
    </dgm:pt>
    <dgm:pt modelId="{473FBFE5-9ACA-4BF2-9598-BFDCA5E3250C}" type="sibTrans" cxnId="{3F4A875F-4B6A-4967-9827-64749AAE895C}">
      <dgm:prSet/>
      <dgm:spPr/>
    </dgm:pt>
    <dgm:pt modelId="{E0C18D20-B87C-4227-A2A3-3D9DF54A86AF}" type="pres">
      <dgm:prSet presAssocID="{00ECC114-F55B-4015-BF78-ED1BB7E8752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BC484B1E-298E-452D-9AFC-A89B414A0201}" type="pres">
      <dgm:prSet presAssocID="{D6950189-9D45-4112-8215-41B8769A5CC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9BBA5C7-95A1-4855-944E-80E973D60791}" type="pres">
      <dgm:prSet presAssocID="{D6950189-9D45-4112-8215-41B8769A5CC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05F0F51-A227-48A0-8982-13564A2D3D66}" type="pres">
      <dgm:prSet presAssocID="{312A0E98-35AF-43FA-A913-477399C004A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12D22D3-B23A-479D-9DB7-4FDEC02443BF}" type="pres">
      <dgm:prSet presAssocID="{312A0E98-35AF-43FA-A913-477399C004A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04F33106-9D79-405B-ABB2-DD00D58DD7E8}" type="presOf" srcId="{D6950189-9D45-4112-8215-41B8769A5CCA}" destId="{BC484B1E-298E-452D-9AFC-A89B414A0201}" srcOrd="0" destOrd="0" presId="urn:microsoft.com/office/officeart/2005/8/layout/vList2"/>
    <dgm:cxn modelId="{0B4AE286-4666-4661-B1BE-C7F4416B6344}" srcId="{D6950189-9D45-4112-8215-41B8769A5CCA}" destId="{18634A99-F0D7-48B6-A4D0-05DC804A7404}" srcOrd="0" destOrd="0" parTransId="{5489C973-FDA3-4FEE-85A3-882D4B602016}" sibTransId="{2395B435-4581-4650-AD8F-19629AFA3263}"/>
    <dgm:cxn modelId="{392ECE32-DBCF-40BE-8D3F-1BEAE9A2E306}" srcId="{D6950189-9D45-4112-8215-41B8769A5CCA}" destId="{BD6BF11B-864D-4D20-ADD4-0BC105C92FEA}" srcOrd="3" destOrd="0" parTransId="{E5BF4A7B-C24F-4254-A83B-3A7F555BFF57}" sibTransId="{FACC5A05-00DE-4034-B9BF-861E38B6E946}"/>
    <dgm:cxn modelId="{BE2527E8-7AE2-4C93-9922-6AF64680977F}" type="presOf" srcId="{828B5137-195D-4C29-971C-CA1419860B90}" destId="{29BBA5C7-95A1-4855-944E-80E973D60791}" srcOrd="0" destOrd="1" presId="urn:microsoft.com/office/officeart/2005/8/layout/vList2"/>
    <dgm:cxn modelId="{98BCA01B-A3E0-4174-B326-2AF3C9F27DAB}" srcId="{312A0E98-35AF-43FA-A913-477399C004AF}" destId="{2E020FD6-2785-4CA9-9E1C-3EF2CF6C6410}" srcOrd="0" destOrd="0" parTransId="{F82F7A28-6F9B-4331-9105-FFA3341673F7}" sibTransId="{D132F7B5-07C5-4C4B-9FFC-598153FF38C8}"/>
    <dgm:cxn modelId="{95CA1199-7F7D-4190-BEBC-7BF8F4E1DD44}" srcId="{00ECC114-F55B-4015-BF78-ED1BB7E8752D}" destId="{312A0E98-35AF-43FA-A913-477399C004AF}" srcOrd="1" destOrd="0" parTransId="{CC5A4502-4CFF-4035-84E1-BF046562EDF5}" sibTransId="{079CC017-418D-4541-A6E5-CB7C36B00641}"/>
    <dgm:cxn modelId="{3F4A875F-4B6A-4967-9827-64749AAE895C}" srcId="{D6950189-9D45-4112-8215-41B8769A5CCA}" destId="{828B5137-195D-4C29-971C-CA1419860B90}" srcOrd="1" destOrd="0" parTransId="{53F03166-D026-4F25-A1A4-4A2272F86752}" sibTransId="{473FBFE5-9ACA-4BF2-9598-BFDCA5E3250C}"/>
    <dgm:cxn modelId="{A0FC715C-E687-467F-9F86-F9782C26F361}" type="presOf" srcId="{BD6BF11B-864D-4D20-ADD4-0BC105C92FEA}" destId="{29BBA5C7-95A1-4855-944E-80E973D60791}" srcOrd="0" destOrd="3" presId="urn:microsoft.com/office/officeart/2005/8/layout/vList2"/>
    <dgm:cxn modelId="{FCF586B9-75FB-489C-85F6-7BDFCF3B1A76}" srcId="{312A0E98-35AF-43FA-A913-477399C004AF}" destId="{7239790D-3CBA-4593-B703-F9C838B747F5}" srcOrd="1" destOrd="0" parTransId="{994B5570-0EE3-465C-89A1-03D386FA860A}" sibTransId="{2FECB1DF-E833-4465-A8EA-83A9A8773FB0}"/>
    <dgm:cxn modelId="{06ADD345-B65B-460C-8A87-684973511AE3}" srcId="{D6950189-9D45-4112-8215-41B8769A5CCA}" destId="{A21E0EE2-D761-4DE1-986C-C6CD04C1D095}" srcOrd="2" destOrd="0" parTransId="{3E761656-D113-4A3F-8BA3-FD164704F0B3}" sibTransId="{ECECA3BD-9D8F-4B5E-AC8D-D640F20D9B3A}"/>
    <dgm:cxn modelId="{D211CBE5-C11B-4CBE-B009-DCB00C47C590}" type="presOf" srcId="{00ECC114-F55B-4015-BF78-ED1BB7E8752D}" destId="{E0C18D20-B87C-4227-A2A3-3D9DF54A86AF}" srcOrd="0" destOrd="0" presId="urn:microsoft.com/office/officeart/2005/8/layout/vList2"/>
    <dgm:cxn modelId="{9082DE7D-6C50-4656-B2AC-E76737AAB0FB}" type="presOf" srcId="{312A0E98-35AF-43FA-A913-477399C004AF}" destId="{A05F0F51-A227-48A0-8982-13564A2D3D66}" srcOrd="0" destOrd="0" presId="urn:microsoft.com/office/officeart/2005/8/layout/vList2"/>
    <dgm:cxn modelId="{E85FE72A-EAC4-4571-9371-90DF6E7F18A5}" type="presOf" srcId="{A21E0EE2-D761-4DE1-986C-C6CD04C1D095}" destId="{29BBA5C7-95A1-4855-944E-80E973D60791}" srcOrd="0" destOrd="2" presId="urn:microsoft.com/office/officeart/2005/8/layout/vList2"/>
    <dgm:cxn modelId="{B9679DBA-8E6B-40DA-AAE2-13A6A347E14C}" type="presOf" srcId="{18634A99-F0D7-48B6-A4D0-05DC804A7404}" destId="{29BBA5C7-95A1-4855-944E-80E973D60791}" srcOrd="0" destOrd="0" presId="urn:microsoft.com/office/officeart/2005/8/layout/vList2"/>
    <dgm:cxn modelId="{48C6227D-FBD4-4388-B8A0-077AD575C71B}" srcId="{00ECC114-F55B-4015-BF78-ED1BB7E8752D}" destId="{D6950189-9D45-4112-8215-41B8769A5CCA}" srcOrd="0" destOrd="0" parTransId="{E56F8B13-1337-4D7F-A3E0-9851073B0639}" sibTransId="{C9AABB17-AF47-4B82-837D-3AC767726E69}"/>
    <dgm:cxn modelId="{E20C684C-BB43-42D9-A17B-D34C038DDA9D}" type="presOf" srcId="{7239790D-3CBA-4593-B703-F9C838B747F5}" destId="{812D22D3-B23A-479D-9DB7-4FDEC02443BF}" srcOrd="0" destOrd="1" presId="urn:microsoft.com/office/officeart/2005/8/layout/vList2"/>
    <dgm:cxn modelId="{477E718B-4CD1-464D-A6F5-296879F24D73}" type="presOf" srcId="{2E020FD6-2785-4CA9-9E1C-3EF2CF6C6410}" destId="{812D22D3-B23A-479D-9DB7-4FDEC02443BF}" srcOrd="0" destOrd="0" presId="urn:microsoft.com/office/officeart/2005/8/layout/vList2"/>
    <dgm:cxn modelId="{9F854BCE-E07C-4901-829C-D3E82647B7E4}" type="presParOf" srcId="{E0C18D20-B87C-4227-A2A3-3D9DF54A86AF}" destId="{BC484B1E-298E-452D-9AFC-A89B414A0201}" srcOrd="0" destOrd="0" presId="urn:microsoft.com/office/officeart/2005/8/layout/vList2"/>
    <dgm:cxn modelId="{5A40F191-0AAF-4FE3-82C8-088DBC35E793}" type="presParOf" srcId="{E0C18D20-B87C-4227-A2A3-3D9DF54A86AF}" destId="{29BBA5C7-95A1-4855-944E-80E973D60791}" srcOrd="1" destOrd="0" presId="urn:microsoft.com/office/officeart/2005/8/layout/vList2"/>
    <dgm:cxn modelId="{ACE4FF5E-84AB-4F01-8148-23F9F32C99F2}" type="presParOf" srcId="{E0C18D20-B87C-4227-A2A3-3D9DF54A86AF}" destId="{A05F0F51-A227-48A0-8982-13564A2D3D66}" srcOrd="2" destOrd="0" presId="urn:microsoft.com/office/officeart/2005/8/layout/vList2"/>
    <dgm:cxn modelId="{FCD792CD-F3D6-457A-9358-EC7D51524073}" type="presParOf" srcId="{E0C18D20-B87C-4227-A2A3-3D9DF54A86AF}" destId="{812D22D3-B23A-479D-9DB7-4FDEC02443B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64E3C0C-4AC9-4B58-A512-0B887E8199E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A5B2E26-2D2D-4739-BAF6-A6664E9E4E0F}">
      <dgm:prSet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AMI, RTM dan Tracer </a:t>
          </a:r>
          <a:r>
            <a:rPr lang="en-US" dirty="0" err="1">
              <a:solidFill>
                <a:srgbClr val="FF0000"/>
              </a:solidFill>
            </a:rPr>
            <a:t>studi</a:t>
          </a:r>
          <a:r>
            <a:rPr lang="en-US" dirty="0">
              <a:solidFill>
                <a:srgbClr val="FF0000"/>
              </a:solidFill>
            </a:rPr>
            <a:t> </a:t>
          </a:r>
          <a:r>
            <a:rPr lang="en-US" dirty="0" err="1">
              <a:solidFill>
                <a:srgbClr val="FF0000"/>
              </a:solidFill>
            </a:rPr>
            <a:t>harus</a:t>
          </a:r>
          <a:r>
            <a:rPr lang="en-US" dirty="0">
              <a:solidFill>
                <a:srgbClr val="FF0000"/>
              </a:solidFill>
            </a:rPr>
            <a:t> </a:t>
          </a:r>
          <a:r>
            <a:rPr lang="en-US" dirty="0" err="1">
              <a:solidFill>
                <a:srgbClr val="FF0000"/>
              </a:solidFill>
            </a:rPr>
            <a:t>masuk</a:t>
          </a:r>
          <a:r>
            <a:rPr lang="en-US" dirty="0">
              <a:solidFill>
                <a:srgbClr val="FF0000"/>
              </a:solidFill>
            </a:rPr>
            <a:t> </a:t>
          </a:r>
          <a:r>
            <a:rPr lang="en-US" dirty="0" err="1">
              <a:solidFill>
                <a:srgbClr val="FF0000"/>
              </a:solidFill>
            </a:rPr>
            <a:t>Kalender</a:t>
          </a:r>
          <a:r>
            <a:rPr lang="en-US" dirty="0">
              <a:solidFill>
                <a:srgbClr val="FF0000"/>
              </a:solidFill>
            </a:rPr>
            <a:t> </a:t>
          </a:r>
          <a:r>
            <a:rPr lang="en-US" dirty="0" err="1">
              <a:solidFill>
                <a:srgbClr val="FF0000"/>
              </a:solidFill>
            </a:rPr>
            <a:t>Akademik</a:t>
          </a:r>
          <a:endParaRPr lang="en-US" dirty="0">
            <a:solidFill>
              <a:srgbClr val="FF0000"/>
            </a:solidFill>
          </a:endParaRPr>
        </a:p>
      </dgm:t>
    </dgm:pt>
    <dgm:pt modelId="{BC99E94D-8DB7-402D-94ED-AB15625DC064}" type="parTrans" cxnId="{5899E2C5-D034-4382-B369-E6759C3A63F9}">
      <dgm:prSet/>
      <dgm:spPr/>
      <dgm:t>
        <a:bodyPr/>
        <a:lstStyle/>
        <a:p>
          <a:endParaRPr lang="en-US"/>
        </a:p>
      </dgm:t>
    </dgm:pt>
    <dgm:pt modelId="{B2C867B7-A090-4EB4-AF7B-6999876499E7}" type="sibTrans" cxnId="{5899E2C5-D034-4382-B369-E6759C3A63F9}">
      <dgm:prSet/>
      <dgm:spPr/>
      <dgm:t>
        <a:bodyPr/>
        <a:lstStyle/>
        <a:p>
          <a:endParaRPr lang="en-US"/>
        </a:p>
      </dgm:t>
    </dgm:pt>
    <dgm:pt modelId="{42528011-84A6-4A5D-996B-1BA7D68E61E3}">
      <dgm:prSet/>
      <dgm:spPr/>
      <dgm:t>
        <a:bodyPr/>
        <a:lstStyle/>
        <a:p>
          <a:r>
            <a:rPr lang="en-US" dirty="0" err="1"/>
            <a:t>Perlu</a:t>
          </a:r>
          <a:r>
            <a:rPr lang="en-US" dirty="0"/>
            <a:t> </a:t>
          </a:r>
          <a:r>
            <a:rPr lang="en-US" dirty="0" err="1"/>
            <a:t>penetapan</a:t>
          </a:r>
          <a:r>
            <a:rPr lang="en-US" dirty="0"/>
            <a:t> </a:t>
          </a:r>
          <a:r>
            <a:rPr lang="en-US" dirty="0" err="1"/>
            <a:t>kebijakan</a:t>
          </a:r>
          <a:r>
            <a:rPr lang="en-US" dirty="0"/>
            <a:t> dan </a:t>
          </a:r>
          <a:r>
            <a:rPr lang="en-US" dirty="0" err="1"/>
            <a:t>aturan</a:t>
          </a:r>
          <a:r>
            <a:rPr lang="en-US" dirty="0"/>
            <a:t> </a:t>
          </a:r>
          <a:r>
            <a:rPr lang="en-US" dirty="0" err="1"/>
            <a:t>kurikulum</a:t>
          </a:r>
          <a:r>
            <a:rPr lang="en-US" dirty="0"/>
            <a:t> </a:t>
          </a:r>
          <a:r>
            <a:rPr lang="en-US" dirty="0" err="1"/>
            <a:t>secara</a:t>
          </a:r>
          <a:r>
            <a:rPr lang="en-US" dirty="0"/>
            <a:t> </a:t>
          </a:r>
          <a:r>
            <a:rPr lang="en-US" dirty="0" err="1"/>
            <a:t>menyeluruh</a:t>
          </a:r>
          <a:r>
            <a:rPr lang="en-US" dirty="0"/>
            <a:t>, </a:t>
          </a:r>
          <a:r>
            <a:rPr lang="en-US" dirty="0" err="1"/>
            <a:t>mencakup</a:t>
          </a:r>
          <a:r>
            <a:rPr lang="en-US" dirty="0"/>
            <a:t> review </a:t>
          </a:r>
          <a:r>
            <a:rPr lang="en-US" dirty="0" err="1"/>
            <a:t>kurikulum</a:t>
          </a:r>
          <a:r>
            <a:rPr lang="en-US" dirty="0"/>
            <a:t> </a:t>
          </a:r>
          <a:r>
            <a:rPr lang="en-US" dirty="0" err="1"/>
            <a:t>hingga</a:t>
          </a:r>
          <a:r>
            <a:rPr lang="en-US" dirty="0"/>
            <a:t> </a:t>
          </a:r>
          <a:r>
            <a:rPr lang="en-US" dirty="0" err="1"/>
            <a:t>pelaksanaan</a:t>
          </a:r>
          <a:r>
            <a:rPr lang="en-US" dirty="0"/>
            <a:t> </a:t>
          </a:r>
          <a:r>
            <a:rPr lang="en-US" dirty="0" err="1"/>
            <a:t>kurikulum</a:t>
          </a:r>
          <a:endParaRPr lang="en-US" dirty="0"/>
        </a:p>
      </dgm:t>
    </dgm:pt>
    <dgm:pt modelId="{799BCC29-D549-47F6-BA73-FB79257EED1E}" type="parTrans" cxnId="{C55B1A1D-0430-4F5B-BC5F-54E70C58B362}">
      <dgm:prSet/>
      <dgm:spPr/>
      <dgm:t>
        <a:bodyPr/>
        <a:lstStyle/>
        <a:p>
          <a:endParaRPr lang="en-US"/>
        </a:p>
      </dgm:t>
    </dgm:pt>
    <dgm:pt modelId="{A4350E1C-DF70-4B30-910C-653361256987}" type="sibTrans" cxnId="{C55B1A1D-0430-4F5B-BC5F-54E70C58B362}">
      <dgm:prSet/>
      <dgm:spPr/>
      <dgm:t>
        <a:bodyPr/>
        <a:lstStyle/>
        <a:p>
          <a:endParaRPr lang="en-US"/>
        </a:p>
      </dgm:t>
    </dgm:pt>
    <dgm:pt modelId="{1F31361F-4022-4CBC-B318-A70A26FBB070}">
      <dgm:prSet/>
      <dgm:spPr/>
      <dgm:t>
        <a:bodyPr/>
        <a:lstStyle/>
        <a:p>
          <a:r>
            <a:rPr lang="en-US" dirty="0" err="1"/>
            <a:t>Standar</a:t>
          </a:r>
          <a:r>
            <a:rPr lang="en-US" dirty="0"/>
            <a:t> </a:t>
          </a:r>
          <a:r>
            <a:rPr lang="en-US" dirty="0" err="1"/>
            <a:t>kompetensi</a:t>
          </a:r>
          <a:r>
            <a:rPr lang="en-US" dirty="0"/>
            <a:t> </a:t>
          </a:r>
          <a:r>
            <a:rPr lang="en-US" dirty="0" err="1"/>
            <a:t>mahasiswa</a:t>
          </a:r>
          <a:r>
            <a:rPr lang="en-US" dirty="0"/>
            <a:t> </a:t>
          </a:r>
          <a:r>
            <a:rPr lang="en-US" dirty="0" err="1"/>
            <a:t>internasional</a:t>
          </a:r>
          <a:r>
            <a:rPr lang="en-US" dirty="0"/>
            <a:t> </a:t>
          </a:r>
          <a:r>
            <a:rPr lang="en-US" dirty="0" err="1"/>
            <a:t>perlu</a:t>
          </a:r>
          <a:r>
            <a:rPr lang="en-US" dirty="0"/>
            <a:t> </a:t>
          </a:r>
          <a:r>
            <a:rPr lang="en-US" dirty="0" err="1"/>
            <a:t>ditetapkan</a:t>
          </a:r>
          <a:endParaRPr lang="en-US" dirty="0"/>
        </a:p>
      </dgm:t>
    </dgm:pt>
    <dgm:pt modelId="{0F0F4D9D-AAB8-4C2B-8575-BAE3D5C325D7}" type="parTrans" cxnId="{518C6C8E-53B5-4889-816F-1A1BE2FC0163}">
      <dgm:prSet/>
      <dgm:spPr/>
      <dgm:t>
        <a:bodyPr/>
        <a:lstStyle/>
        <a:p>
          <a:endParaRPr lang="en-US"/>
        </a:p>
      </dgm:t>
    </dgm:pt>
    <dgm:pt modelId="{BC7B71A6-ACDA-4D5F-8DCB-E6D2C075910D}" type="sibTrans" cxnId="{518C6C8E-53B5-4889-816F-1A1BE2FC0163}">
      <dgm:prSet/>
      <dgm:spPr/>
      <dgm:t>
        <a:bodyPr/>
        <a:lstStyle/>
        <a:p>
          <a:endParaRPr lang="en-US"/>
        </a:p>
      </dgm:t>
    </dgm:pt>
    <dgm:pt modelId="{C5C0128C-621A-42AE-95A3-750B28C82D90}">
      <dgm:prSet/>
      <dgm:spPr/>
      <dgm:t>
        <a:bodyPr/>
        <a:lstStyle/>
        <a:p>
          <a:r>
            <a:rPr lang="en-US" dirty="0" err="1">
              <a:solidFill>
                <a:srgbClr val="FF0000"/>
              </a:solidFill>
            </a:rPr>
            <a:t>Harus</a:t>
          </a:r>
          <a:r>
            <a:rPr lang="en-US" dirty="0">
              <a:solidFill>
                <a:srgbClr val="FF0000"/>
              </a:solidFill>
            </a:rPr>
            <a:t> </a:t>
          </a:r>
          <a:r>
            <a:rPr lang="en-US" dirty="0" err="1">
              <a:solidFill>
                <a:srgbClr val="FF0000"/>
              </a:solidFill>
            </a:rPr>
            <a:t>ada</a:t>
          </a:r>
          <a:r>
            <a:rPr lang="en-US" dirty="0">
              <a:solidFill>
                <a:srgbClr val="FF0000"/>
              </a:solidFill>
            </a:rPr>
            <a:t> </a:t>
          </a:r>
          <a:r>
            <a:rPr lang="en-US" dirty="0" err="1">
              <a:solidFill>
                <a:srgbClr val="FF0000"/>
              </a:solidFill>
            </a:rPr>
            <a:t>sinkronisasi</a:t>
          </a:r>
          <a:r>
            <a:rPr lang="en-US" dirty="0">
              <a:solidFill>
                <a:srgbClr val="FF0000"/>
              </a:solidFill>
            </a:rPr>
            <a:t> </a:t>
          </a:r>
          <a:r>
            <a:rPr lang="en-US" dirty="0" err="1">
              <a:solidFill>
                <a:srgbClr val="FF0000"/>
              </a:solidFill>
            </a:rPr>
            <a:t>antara</a:t>
          </a:r>
          <a:r>
            <a:rPr lang="en-US" dirty="0">
              <a:solidFill>
                <a:srgbClr val="FF0000"/>
              </a:solidFill>
            </a:rPr>
            <a:t> PTIPD dan </a:t>
          </a:r>
          <a:r>
            <a:rPr lang="en-US" dirty="0" err="1">
              <a:solidFill>
                <a:srgbClr val="FF0000"/>
              </a:solidFill>
            </a:rPr>
            <a:t>Pasca</a:t>
          </a:r>
          <a:endParaRPr lang="en-US" dirty="0">
            <a:solidFill>
              <a:srgbClr val="FF0000"/>
            </a:solidFill>
          </a:endParaRPr>
        </a:p>
      </dgm:t>
    </dgm:pt>
    <dgm:pt modelId="{B37CCF43-A86B-4E88-BEDC-A33AB782CD1E}" type="parTrans" cxnId="{4863387D-A8FC-4851-AE96-1C6F974A5896}">
      <dgm:prSet/>
      <dgm:spPr/>
      <dgm:t>
        <a:bodyPr/>
        <a:lstStyle/>
        <a:p>
          <a:endParaRPr lang="en-US"/>
        </a:p>
      </dgm:t>
    </dgm:pt>
    <dgm:pt modelId="{DE608FBA-1C2F-467E-BF7A-21F0954A317F}" type="sibTrans" cxnId="{4863387D-A8FC-4851-AE96-1C6F974A5896}">
      <dgm:prSet/>
      <dgm:spPr/>
      <dgm:t>
        <a:bodyPr/>
        <a:lstStyle/>
        <a:p>
          <a:endParaRPr lang="en-US"/>
        </a:p>
      </dgm:t>
    </dgm:pt>
    <dgm:pt modelId="{9487F21A-41CE-4B55-84EF-87EF0859FA34}">
      <dgm:prSet/>
      <dgm:spPr/>
      <dgm:t>
        <a:bodyPr/>
        <a:lstStyle/>
        <a:p>
          <a:r>
            <a:rPr lang="en-US" dirty="0" err="1"/>
            <a:t>Harus</a:t>
          </a:r>
          <a:r>
            <a:rPr lang="en-US" dirty="0"/>
            <a:t> punya </a:t>
          </a:r>
          <a:r>
            <a:rPr lang="en-US" dirty="0" err="1"/>
            <a:t>kebijakan</a:t>
          </a:r>
          <a:r>
            <a:rPr lang="en-US" dirty="0"/>
            <a:t> tracer study</a:t>
          </a:r>
        </a:p>
      </dgm:t>
    </dgm:pt>
    <dgm:pt modelId="{A2DCC2C6-EEEF-418A-8AF7-36D4ED7BFB09}" type="parTrans" cxnId="{F3A7D539-A2AA-463D-9CE9-06F402D802EE}">
      <dgm:prSet/>
      <dgm:spPr/>
      <dgm:t>
        <a:bodyPr/>
        <a:lstStyle/>
        <a:p>
          <a:endParaRPr lang="en-US"/>
        </a:p>
      </dgm:t>
    </dgm:pt>
    <dgm:pt modelId="{82F01014-D570-4E60-93F7-5196031DE189}" type="sibTrans" cxnId="{F3A7D539-A2AA-463D-9CE9-06F402D802EE}">
      <dgm:prSet/>
      <dgm:spPr/>
      <dgm:t>
        <a:bodyPr/>
        <a:lstStyle/>
        <a:p>
          <a:endParaRPr lang="en-US"/>
        </a:p>
      </dgm:t>
    </dgm:pt>
    <dgm:pt modelId="{DA8DC7AA-BDFF-4845-999A-C61F35A1AC49}">
      <dgm:prSet/>
      <dgm:spPr/>
      <dgm:t>
        <a:bodyPr/>
        <a:lstStyle/>
        <a:p>
          <a:r>
            <a:rPr lang="en-US" dirty="0"/>
            <a:t>Data tracer </a:t>
          </a:r>
          <a:r>
            <a:rPr lang="en-US" dirty="0" err="1"/>
            <a:t>studi</a:t>
          </a:r>
          <a:r>
            <a:rPr lang="en-US" dirty="0"/>
            <a:t> </a:t>
          </a:r>
          <a:r>
            <a:rPr lang="en-US" dirty="0" err="1"/>
            <a:t>harus</a:t>
          </a:r>
          <a:r>
            <a:rPr lang="en-US" dirty="0"/>
            <a:t> </a:t>
          </a:r>
          <a:r>
            <a:rPr lang="en-US" dirty="0" err="1"/>
            <a:t>bisa</a:t>
          </a:r>
          <a:r>
            <a:rPr lang="en-US" dirty="0"/>
            <a:t> </a:t>
          </a:r>
          <a:r>
            <a:rPr lang="en-US" dirty="0" err="1"/>
            <a:t>diakses</a:t>
          </a:r>
          <a:r>
            <a:rPr lang="en-US" dirty="0"/>
            <a:t> </a:t>
          </a:r>
          <a:r>
            <a:rPr lang="en-US" dirty="0" err="1"/>
            <a:t>prodi</a:t>
          </a:r>
          <a:endParaRPr lang="en-US" dirty="0"/>
        </a:p>
      </dgm:t>
    </dgm:pt>
    <dgm:pt modelId="{4B613061-E503-41D1-82D9-DC104F545F9D}" type="parTrans" cxnId="{E162EE55-46AB-4F71-99DE-97B19817D35A}">
      <dgm:prSet/>
      <dgm:spPr/>
      <dgm:t>
        <a:bodyPr/>
        <a:lstStyle/>
        <a:p>
          <a:endParaRPr lang="en-US"/>
        </a:p>
      </dgm:t>
    </dgm:pt>
    <dgm:pt modelId="{49980056-A7F4-43D8-8289-E917F97A218D}" type="sibTrans" cxnId="{E162EE55-46AB-4F71-99DE-97B19817D35A}">
      <dgm:prSet/>
      <dgm:spPr/>
      <dgm:t>
        <a:bodyPr/>
        <a:lstStyle/>
        <a:p>
          <a:endParaRPr lang="en-US"/>
        </a:p>
      </dgm:t>
    </dgm:pt>
    <dgm:pt modelId="{7603855E-604B-4673-B1BE-FB0DCCA62721}">
      <dgm:prSet/>
      <dgm:spPr/>
      <dgm:t>
        <a:bodyPr/>
        <a:lstStyle/>
        <a:p>
          <a:r>
            <a:rPr lang="en-US" dirty="0" err="1"/>
            <a:t>Harus</a:t>
          </a:r>
          <a:r>
            <a:rPr lang="en-US" dirty="0"/>
            <a:t> </a:t>
          </a:r>
          <a:r>
            <a:rPr lang="en-US" dirty="0" err="1"/>
            <a:t>ada</a:t>
          </a:r>
          <a:r>
            <a:rPr lang="en-US" dirty="0"/>
            <a:t> </a:t>
          </a:r>
          <a:r>
            <a:rPr lang="en-US" dirty="0" err="1"/>
            <a:t>penetapan</a:t>
          </a:r>
          <a:r>
            <a:rPr lang="en-US" dirty="0"/>
            <a:t> </a:t>
          </a:r>
          <a:r>
            <a:rPr lang="en-US" dirty="0" err="1"/>
            <a:t>dosen</a:t>
          </a:r>
          <a:r>
            <a:rPr lang="en-US" dirty="0"/>
            <a:t> </a:t>
          </a:r>
          <a:r>
            <a:rPr lang="en-US" dirty="0" err="1"/>
            <a:t>serumpun</a:t>
          </a:r>
          <a:endParaRPr lang="en-US" dirty="0"/>
        </a:p>
      </dgm:t>
    </dgm:pt>
    <dgm:pt modelId="{0DEF4429-1D85-476E-95B6-8F0D515F67B5}" type="parTrans" cxnId="{F2E658D5-9893-421D-98DD-6AADAA8FF304}">
      <dgm:prSet/>
      <dgm:spPr/>
      <dgm:t>
        <a:bodyPr/>
        <a:lstStyle/>
        <a:p>
          <a:endParaRPr lang="en-US"/>
        </a:p>
      </dgm:t>
    </dgm:pt>
    <dgm:pt modelId="{BBB12386-6666-4B54-9CFC-8069A25BAA52}" type="sibTrans" cxnId="{F2E658D5-9893-421D-98DD-6AADAA8FF304}">
      <dgm:prSet/>
      <dgm:spPr/>
      <dgm:t>
        <a:bodyPr/>
        <a:lstStyle/>
        <a:p>
          <a:endParaRPr lang="en-US"/>
        </a:p>
      </dgm:t>
    </dgm:pt>
    <dgm:pt modelId="{EE457369-6109-4C72-8C3A-6BABDC6D47E7}">
      <dgm:prSet/>
      <dgm:spPr/>
      <dgm:t>
        <a:bodyPr/>
        <a:lstStyle/>
        <a:p>
          <a:r>
            <a:rPr lang="en-US" dirty="0" err="1"/>
            <a:t>Penetapan</a:t>
          </a:r>
          <a:r>
            <a:rPr lang="en-US" dirty="0"/>
            <a:t> </a:t>
          </a:r>
          <a:r>
            <a:rPr lang="en-US" dirty="0" err="1"/>
            <a:t>Kebijakan</a:t>
          </a:r>
          <a:r>
            <a:rPr lang="en-US" dirty="0"/>
            <a:t> home base </a:t>
          </a:r>
          <a:r>
            <a:rPr lang="en-US" dirty="0" err="1"/>
            <a:t>dosen</a:t>
          </a:r>
          <a:r>
            <a:rPr lang="en-US" dirty="0"/>
            <a:t> </a:t>
          </a:r>
          <a:r>
            <a:rPr lang="en-US" dirty="0" err="1"/>
            <a:t>harus</a:t>
          </a:r>
          <a:r>
            <a:rPr lang="en-US" dirty="0"/>
            <a:t> </a:t>
          </a:r>
          <a:r>
            <a:rPr lang="en-US" dirty="0" err="1"/>
            <a:t>ada</a:t>
          </a:r>
          <a:endParaRPr lang="en-US" dirty="0"/>
        </a:p>
      </dgm:t>
    </dgm:pt>
    <dgm:pt modelId="{52DFCDEE-8C3E-452D-B239-AC632EA1EEB6}" type="parTrans" cxnId="{17AA9B40-C6E6-452A-A382-CF8B04E5DB9F}">
      <dgm:prSet/>
      <dgm:spPr/>
      <dgm:t>
        <a:bodyPr/>
        <a:lstStyle/>
        <a:p>
          <a:endParaRPr lang="en-US"/>
        </a:p>
      </dgm:t>
    </dgm:pt>
    <dgm:pt modelId="{90D353CA-7F2A-449D-AFD6-022E901D344B}" type="sibTrans" cxnId="{17AA9B40-C6E6-452A-A382-CF8B04E5DB9F}">
      <dgm:prSet/>
      <dgm:spPr/>
      <dgm:t>
        <a:bodyPr/>
        <a:lstStyle/>
        <a:p>
          <a:endParaRPr lang="en-US"/>
        </a:p>
      </dgm:t>
    </dgm:pt>
    <dgm:pt modelId="{86F4611B-3DF0-4B19-9C8F-F626BBC965A5}" type="pres">
      <dgm:prSet presAssocID="{B64E3C0C-4AC9-4B58-A512-0B887E8199E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19F21EFA-BD81-4FA7-B20A-FFC4BFBCE7A9}" type="pres">
      <dgm:prSet presAssocID="{BA5B2E26-2D2D-4739-BAF6-A6664E9E4E0F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D28BCA9-422D-4345-B073-8D4E16D6190D}" type="pres">
      <dgm:prSet presAssocID="{B2C867B7-A090-4EB4-AF7B-6999876499E7}" presName="spacer" presStyleCnt="0"/>
      <dgm:spPr/>
    </dgm:pt>
    <dgm:pt modelId="{43746EA0-DAA2-4688-B975-45452730B9B0}" type="pres">
      <dgm:prSet presAssocID="{42528011-84A6-4A5D-996B-1BA7D68E61E3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CB96428-683E-4D2E-A002-A675C043D63E}" type="pres">
      <dgm:prSet presAssocID="{A4350E1C-DF70-4B30-910C-653361256987}" presName="spacer" presStyleCnt="0"/>
      <dgm:spPr/>
    </dgm:pt>
    <dgm:pt modelId="{932E8040-6844-4A7B-A82C-CF1B316D9F1D}" type="pres">
      <dgm:prSet presAssocID="{1F31361F-4022-4CBC-B318-A70A26FBB070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BE575D8-0899-4A83-BB15-3B21DF814E0E}" type="pres">
      <dgm:prSet presAssocID="{BC7B71A6-ACDA-4D5F-8DCB-E6D2C075910D}" presName="spacer" presStyleCnt="0"/>
      <dgm:spPr/>
    </dgm:pt>
    <dgm:pt modelId="{E6157F2D-4827-473A-873F-FAF976009CE4}" type="pres">
      <dgm:prSet presAssocID="{C5C0128C-621A-42AE-95A3-750B28C82D90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4423490-15FF-45E9-8BF9-2E94A3814C3D}" type="pres">
      <dgm:prSet presAssocID="{DE608FBA-1C2F-467E-BF7A-21F0954A317F}" presName="spacer" presStyleCnt="0"/>
      <dgm:spPr/>
    </dgm:pt>
    <dgm:pt modelId="{0D1CAFB8-2245-40FA-8CFB-B0B4A9FC9970}" type="pres">
      <dgm:prSet presAssocID="{9487F21A-41CE-4B55-84EF-87EF0859FA34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63B8A40-4DE1-4A01-A782-D01F5338CE0C}" type="pres">
      <dgm:prSet presAssocID="{82F01014-D570-4E60-93F7-5196031DE189}" presName="spacer" presStyleCnt="0"/>
      <dgm:spPr/>
    </dgm:pt>
    <dgm:pt modelId="{F7D663DD-BDAB-45EF-8157-3914FADEDDD2}" type="pres">
      <dgm:prSet presAssocID="{DA8DC7AA-BDFF-4845-999A-C61F35A1AC49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410E701-B946-4616-9A65-41004E2A0BEA}" type="pres">
      <dgm:prSet presAssocID="{49980056-A7F4-43D8-8289-E917F97A218D}" presName="spacer" presStyleCnt="0"/>
      <dgm:spPr/>
    </dgm:pt>
    <dgm:pt modelId="{D3B94151-39B7-47F5-A543-9DD223272D5A}" type="pres">
      <dgm:prSet presAssocID="{7603855E-604B-4673-B1BE-FB0DCCA62721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9D32217-7482-43AA-83DD-C8EF765C0846}" type="pres">
      <dgm:prSet presAssocID="{BBB12386-6666-4B54-9CFC-8069A25BAA52}" presName="spacer" presStyleCnt="0"/>
      <dgm:spPr/>
    </dgm:pt>
    <dgm:pt modelId="{9B0D0FCB-8C95-4AAE-BC66-00B6F9E9C9ED}" type="pres">
      <dgm:prSet presAssocID="{EE457369-6109-4C72-8C3A-6BABDC6D47E7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394CEF9D-EE3A-44D3-947A-6E78280F7DEC}" type="presOf" srcId="{C5C0128C-621A-42AE-95A3-750B28C82D90}" destId="{E6157F2D-4827-473A-873F-FAF976009CE4}" srcOrd="0" destOrd="0" presId="urn:microsoft.com/office/officeart/2005/8/layout/vList2"/>
    <dgm:cxn modelId="{E26AC6BD-093A-4B44-B039-1EAA4970052B}" type="presOf" srcId="{BA5B2E26-2D2D-4739-BAF6-A6664E9E4E0F}" destId="{19F21EFA-BD81-4FA7-B20A-FFC4BFBCE7A9}" srcOrd="0" destOrd="0" presId="urn:microsoft.com/office/officeart/2005/8/layout/vList2"/>
    <dgm:cxn modelId="{4863387D-A8FC-4851-AE96-1C6F974A5896}" srcId="{B64E3C0C-4AC9-4B58-A512-0B887E8199EE}" destId="{C5C0128C-621A-42AE-95A3-750B28C82D90}" srcOrd="3" destOrd="0" parTransId="{B37CCF43-A86B-4E88-BEDC-A33AB782CD1E}" sibTransId="{DE608FBA-1C2F-467E-BF7A-21F0954A317F}"/>
    <dgm:cxn modelId="{E162EE55-46AB-4F71-99DE-97B19817D35A}" srcId="{B64E3C0C-4AC9-4B58-A512-0B887E8199EE}" destId="{DA8DC7AA-BDFF-4845-999A-C61F35A1AC49}" srcOrd="5" destOrd="0" parTransId="{4B613061-E503-41D1-82D9-DC104F545F9D}" sibTransId="{49980056-A7F4-43D8-8289-E917F97A218D}"/>
    <dgm:cxn modelId="{F2E658D5-9893-421D-98DD-6AADAA8FF304}" srcId="{B64E3C0C-4AC9-4B58-A512-0B887E8199EE}" destId="{7603855E-604B-4673-B1BE-FB0DCCA62721}" srcOrd="6" destOrd="0" parTransId="{0DEF4429-1D85-476E-95B6-8F0D515F67B5}" sibTransId="{BBB12386-6666-4B54-9CFC-8069A25BAA52}"/>
    <dgm:cxn modelId="{518C6C8E-53B5-4889-816F-1A1BE2FC0163}" srcId="{B64E3C0C-4AC9-4B58-A512-0B887E8199EE}" destId="{1F31361F-4022-4CBC-B318-A70A26FBB070}" srcOrd="2" destOrd="0" parTransId="{0F0F4D9D-AAB8-4C2B-8575-BAE3D5C325D7}" sibTransId="{BC7B71A6-ACDA-4D5F-8DCB-E6D2C075910D}"/>
    <dgm:cxn modelId="{86E75AD2-E32C-417D-8989-FFCF5F569087}" type="presOf" srcId="{1F31361F-4022-4CBC-B318-A70A26FBB070}" destId="{932E8040-6844-4A7B-A82C-CF1B316D9F1D}" srcOrd="0" destOrd="0" presId="urn:microsoft.com/office/officeart/2005/8/layout/vList2"/>
    <dgm:cxn modelId="{C55B1A1D-0430-4F5B-BC5F-54E70C58B362}" srcId="{B64E3C0C-4AC9-4B58-A512-0B887E8199EE}" destId="{42528011-84A6-4A5D-996B-1BA7D68E61E3}" srcOrd="1" destOrd="0" parTransId="{799BCC29-D549-47F6-BA73-FB79257EED1E}" sibTransId="{A4350E1C-DF70-4B30-910C-653361256987}"/>
    <dgm:cxn modelId="{E3DCC003-115A-4E0A-A56B-91A819391B2E}" type="presOf" srcId="{42528011-84A6-4A5D-996B-1BA7D68E61E3}" destId="{43746EA0-DAA2-4688-B975-45452730B9B0}" srcOrd="0" destOrd="0" presId="urn:microsoft.com/office/officeart/2005/8/layout/vList2"/>
    <dgm:cxn modelId="{43D6C7BC-8B63-4D8C-BDB8-968E23DC7F4A}" type="presOf" srcId="{B64E3C0C-4AC9-4B58-A512-0B887E8199EE}" destId="{86F4611B-3DF0-4B19-9C8F-F626BBC965A5}" srcOrd="0" destOrd="0" presId="urn:microsoft.com/office/officeart/2005/8/layout/vList2"/>
    <dgm:cxn modelId="{9A28B4A9-530D-4065-970C-31559898C6F0}" type="presOf" srcId="{7603855E-604B-4673-B1BE-FB0DCCA62721}" destId="{D3B94151-39B7-47F5-A543-9DD223272D5A}" srcOrd="0" destOrd="0" presId="urn:microsoft.com/office/officeart/2005/8/layout/vList2"/>
    <dgm:cxn modelId="{803CA878-3B83-43C7-8A6E-5688ABB87DC4}" type="presOf" srcId="{EE457369-6109-4C72-8C3A-6BABDC6D47E7}" destId="{9B0D0FCB-8C95-4AAE-BC66-00B6F9E9C9ED}" srcOrd="0" destOrd="0" presId="urn:microsoft.com/office/officeart/2005/8/layout/vList2"/>
    <dgm:cxn modelId="{F3A7D539-A2AA-463D-9CE9-06F402D802EE}" srcId="{B64E3C0C-4AC9-4B58-A512-0B887E8199EE}" destId="{9487F21A-41CE-4B55-84EF-87EF0859FA34}" srcOrd="4" destOrd="0" parTransId="{A2DCC2C6-EEEF-418A-8AF7-36D4ED7BFB09}" sibTransId="{82F01014-D570-4E60-93F7-5196031DE189}"/>
    <dgm:cxn modelId="{E49A29F9-966C-46E4-A156-938CA67B5ABE}" type="presOf" srcId="{DA8DC7AA-BDFF-4845-999A-C61F35A1AC49}" destId="{F7D663DD-BDAB-45EF-8157-3914FADEDDD2}" srcOrd="0" destOrd="0" presId="urn:microsoft.com/office/officeart/2005/8/layout/vList2"/>
    <dgm:cxn modelId="{17AA9B40-C6E6-452A-A382-CF8B04E5DB9F}" srcId="{B64E3C0C-4AC9-4B58-A512-0B887E8199EE}" destId="{EE457369-6109-4C72-8C3A-6BABDC6D47E7}" srcOrd="7" destOrd="0" parTransId="{52DFCDEE-8C3E-452D-B239-AC632EA1EEB6}" sibTransId="{90D353CA-7F2A-449D-AFD6-022E901D344B}"/>
    <dgm:cxn modelId="{5899E2C5-D034-4382-B369-E6759C3A63F9}" srcId="{B64E3C0C-4AC9-4B58-A512-0B887E8199EE}" destId="{BA5B2E26-2D2D-4739-BAF6-A6664E9E4E0F}" srcOrd="0" destOrd="0" parTransId="{BC99E94D-8DB7-402D-94ED-AB15625DC064}" sibTransId="{B2C867B7-A090-4EB4-AF7B-6999876499E7}"/>
    <dgm:cxn modelId="{A5C10D64-CBC6-4222-8C8D-775663A3B995}" type="presOf" srcId="{9487F21A-41CE-4B55-84EF-87EF0859FA34}" destId="{0D1CAFB8-2245-40FA-8CFB-B0B4A9FC9970}" srcOrd="0" destOrd="0" presId="urn:microsoft.com/office/officeart/2005/8/layout/vList2"/>
    <dgm:cxn modelId="{899AB3F4-B8C4-4460-997A-0346593E24E0}" type="presParOf" srcId="{86F4611B-3DF0-4B19-9C8F-F626BBC965A5}" destId="{19F21EFA-BD81-4FA7-B20A-FFC4BFBCE7A9}" srcOrd="0" destOrd="0" presId="urn:microsoft.com/office/officeart/2005/8/layout/vList2"/>
    <dgm:cxn modelId="{36E9BF74-4E34-425A-B0A3-B0956A60F417}" type="presParOf" srcId="{86F4611B-3DF0-4B19-9C8F-F626BBC965A5}" destId="{5D28BCA9-422D-4345-B073-8D4E16D6190D}" srcOrd="1" destOrd="0" presId="urn:microsoft.com/office/officeart/2005/8/layout/vList2"/>
    <dgm:cxn modelId="{B265C0D7-935F-47AD-A3DE-3529CDF4E79C}" type="presParOf" srcId="{86F4611B-3DF0-4B19-9C8F-F626BBC965A5}" destId="{43746EA0-DAA2-4688-B975-45452730B9B0}" srcOrd="2" destOrd="0" presId="urn:microsoft.com/office/officeart/2005/8/layout/vList2"/>
    <dgm:cxn modelId="{5A4B4A1F-4E1C-4612-B964-EF64219381E4}" type="presParOf" srcId="{86F4611B-3DF0-4B19-9C8F-F626BBC965A5}" destId="{3CB96428-683E-4D2E-A002-A675C043D63E}" srcOrd="3" destOrd="0" presId="urn:microsoft.com/office/officeart/2005/8/layout/vList2"/>
    <dgm:cxn modelId="{A54462A1-2325-4877-BAA3-770BE01D6090}" type="presParOf" srcId="{86F4611B-3DF0-4B19-9C8F-F626BBC965A5}" destId="{932E8040-6844-4A7B-A82C-CF1B316D9F1D}" srcOrd="4" destOrd="0" presId="urn:microsoft.com/office/officeart/2005/8/layout/vList2"/>
    <dgm:cxn modelId="{DC531FAD-182F-466A-B51D-D638A852E590}" type="presParOf" srcId="{86F4611B-3DF0-4B19-9C8F-F626BBC965A5}" destId="{BBE575D8-0899-4A83-BB15-3B21DF814E0E}" srcOrd="5" destOrd="0" presId="urn:microsoft.com/office/officeart/2005/8/layout/vList2"/>
    <dgm:cxn modelId="{2F265A2F-7DEC-43D8-8482-080A8AFF7342}" type="presParOf" srcId="{86F4611B-3DF0-4B19-9C8F-F626BBC965A5}" destId="{E6157F2D-4827-473A-873F-FAF976009CE4}" srcOrd="6" destOrd="0" presId="urn:microsoft.com/office/officeart/2005/8/layout/vList2"/>
    <dgm:cxn modelId="{C7A227B4-1494-4DD2-8C9A-5CB8345A53BF}" type="presParOf" srcId="{86F4611B-3DF0-4B19-9C8F-F626BBC965A5}" destId="{C4423490-15FF-45E9-8BF9-2E94A3814C3D}" srcOrd="7" destOrd="0" presId="urn:microsoft.com/office/officeart/2005/8/layout/vList2"/>
    <dgm:cxn modelId="{AB37BA6C-231B-45AE-8A3B-19FF0C732795}" type="presParOf" srcId="{86F4611B-3DF0-4B19-9C8F-F626BBC965A5}" destId="{0D1CAFB8-2245-40FA-8CFB-B0B4A9FC9970}" srcOrd="8" destOrd="0" presId="urn:microsoft.com/office/officeart/2005/8/layout/vList2"/>
    <dgm:cxn modelId="{A63EFE58-6571-4B28-8A91-2156901E0ED5}" type="presParOf" srcId="{86F4611B-3DF0-4B19-9C8F-F626BBC965A5}" destId="{763B8A40-4DE1-4A01-A782-D01F5338CE0C}" srcOrd="9" destOrd="0" presId="urn:microsoft.com/office/officeart/2005/8/layout/vList2"/>
    <dgm:cxn modelId="{0906AFEF-7554-4E2C-A071-4A941E1B241B}" type="presParOf" srcId="{86F4611B-3DF0-4B19-9C8F-F626BBC965A5}" destId="{F7D663DD-BDAB-45EF-8157-3914FADEDDD2}" srcOrd="10" destOrd="0" presId="urn:microsoft.com/office/officeart/2005/8/layout/vList2"/>
    <dgm:cxn modelId="{1D289819-0A45-47FD-9FB0-98C6835B2D0C}" type="presParOf" srcId="{86F4611B-3DF0-4B19-9C8F-F626BBC965A5}" destId="{6410E701-B946-4616-9A65-41004E2A0BEA}" srcOrd="11" destOrd="0" presId="urn:microsoft.com/office/officeart/2005/8/layout/vList2"/>
    <dgm:cxn modelId="{1711041C-A68F-4511-921C-D962A898A0A8}" type="presParOf" srcId="{86F4611B-3DF0-4B19-9C8F-F626BBC965A5}" destId="{D3B94151-39B7-47F5-A543-9DD223272D5A}" srcOrd="12" destOrd="0" presId="urn:microsoft.com/office/officeart/2005/8/layout/vList2"/>
    <dgm:cxn modelId="{173CB325-4815-47E6-ABFC-F72D36134EFF}" type="presParOf" srcId="{86F4611B-3DF0-4B19-9C8F-F626BBC965A5}" destId="{F9D32217-7482-43AA-83DD-C8EF765C0846}" srcOrd="13" destOrd="0" presId="urn:microsoft.com/office/officeart/2005/8/layout/vList2"/>
    <dgm:cxn modelId="{577A0126-BBB3-4DBE-BF0F-9FABF2DBBE9B}" type="presParOf" srcId="{86F4611B-3DF0-4B19-9C8F-F626BBC965A5}" destId="{9B0D0FCB-8C95-4AAE-BC66-00B6F9E9C9ED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276B192-C607-450C-83EB-510EC39AAA8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6143B97-0601-49D7-8C7B-F053964BBFE3}">
      <dgm:prSet/>
      <dgm:spPr/>
      <dgm:t>
        <a:bodyPr/>
        <a:lstStyle/>
        <a:p>
          <a:r>
            <a:rPr lang="en-US" dirty="0" err="1"/>
            <a:t>Harus</a:t>
          </a:r>
          <a:r>
            <a:rPr lang="en-US" dirty="0"/>
            <a:t> </a:t>
          </a:r>
          <a:r>
            <a:rPr lang="en-US" dirty="0" err="1"/>
            <a:t>ada</a:t>
          </a:r>
          <a:r>
            <a:rPr lang="en-US" dirty="0"/>
            <a:t> </a:t>
          </a:r>
          <a:r>
            <a:rPr lang="en-US" dirty="0" err="1"/>
            <a:t>Monev</a:t>
          </a:r>
          <a:r>
            <a:rPr lang="en-US" dirty="0"/>
            <a:t> </a:t>
          </a:r>
          <a:r>
            <a:rPr lang="en-US" dirty="0" err="1"/>
            <a:t>Penelitian</a:t>
          </a:r>
          <a:r>
            <a:rPr lang="en-US" dirty="0"/>
            <a:t> dan </a:t>
          </a:r>
          <a:r>
            <a:rPr lang="en-US" dirty="0" err="1"/>
            <a:t>Pengabdian</a:t>
          </a:r>
          <a:endParaRPr lang="en-US" dirty="0"/>
        </a:p>
      </dgm:t>
    </dgm:pt>
    <dgm:pt modelId="{883D32E2-BB95-4682-A265-5D779915FB7E}" type="parTrans" cxnId="{15256D7C-B649-4F57-BC99-33DD6C6645E4}">
      <dgm:prSet/>
      <dgm:spPr/>
      <dgm:t>
        <a:bodyPr/>
        <a:lstStyle/>
        <a:p>
          <a:endParaRPr lang="en-US"/>
        </a:p>
      </dgm:t>
    </dgm:pt>
    <dgm:pt modelId="{38D65F92-755A-4619-A864-D9D55E9114DC}" type="sibTrans" cxnId="{15256D7C-B649-4F57-BC99-33DD6C6645E4}">
      <dgm:prSet/>
      <dgm:spPr/>
      <dgm:t>
        <a:bodyPr/>
        <a:lstStyle/>
        <a:p>
          <a:endParaRPr lang="en-US"/>
        </a:p>
      </dgm:t>
    </dgm:pt>
    <dgm:pt modelId="{CD80DA09-587F-4637-9E78-D02850B06844}">
      <dgm:prSet/>
      <dgm:spPr/>
      <dgm:t>
        <a:bodyPr/>
        <a:lstStyle/>
        <a:p>
          <a:r>
            <a:rPr lang="en-US" dirty="0" err="1"/>
            <a:t>Harus</a:t>
          </a:r>
          <a:r>
            <a:rPr lang="en-US" dirty="0"/>
            <a:t> </a:t>
          </a:r>
          <a:r>
            <a:rPr lang="en-US" dirty="0" err="1"/>
            <a:t>ada</a:t>
          </a:r>
          <a:r>
            <a:rPr lang="en-US" dirty="0"/>
            <a:t> </a:t>
          </a:r>
          <a:r>
            <a:rPr lang="en-US" dirty="0" err="1"/>
            <a:t>mekanisme</a:t>
          </a:r>
          <a:r>
            <a:rPr lang="en-US" dirty="0"/>
            <a:t> </a:t>
          </a:r>
          <a:r>
            <a:rPr lang="en-US" dirty="0" err="1"/>
            <a:t>dokumentasi</a:t>
          </a:r>
          <a:r>
            <a:rPr lang="en-US" dirty="0"/>
            <a:t> </a:t>
          </a:r>
          <a:r>
            <a:rPr lang="en-US" dirty="0" err="1"/>
            <a:t>hasil</a:t>
          </a:r>
          <a:r>
            <a:rPr lang="en-US" dirty="0"/>
            <a:t> </a:t>
          </a:r>
          <a:r>
            <a:rPr lang="en-US" dirty="0" err="1"/>
            <a:t>penelitian</a:t>
          </a:r>
          <a:r>
            <a:rPr lang="en-US" dirty="0"/>
            <a:t> dan </a:t>
          </a:r>
          <a:r>
            <a:rPr lang="en-US" dirty="0" err="1"/>
            <a:t>pengabdian</a:t>
          </a:r>
          <a:endParaRPr lang="en-US" dirty="0"/>
        </a:p>
      </dgm:t>
    </dgm:pt>
    <dgm:pt modelId="{18C5ED76-2C28-4DEE-8A6C-99C902DF2684}" type="parTrans" cxnId="{D6686B5D-EA63-4D4A-BD6E-9855DC269DA2}">
      <dgm:prSet/>
      <dgm:spPr/>
      <dgm:t>
        <a:bodyPr/>
        <a:lstStyle/>
        <a:p>
          <a:endParaRPr lang="en-US"/>
        </a:p>
      </dgm:t>
    </dgm:pt>
    <dgm:pt modelId="{B1E053E4-B553-4365-A03C-C57E07544E31}" type="sibTrans" cxnId="{D6686B5D-EA63-4D4A-BD6E-9855DC269DA2}">
      <dgm:prSet/>
      <dgm:spPr/>
      <dgm:t>
        <a:bodyPr/>
        <a:lstStyle/>
        <a:p>
          <a:endParaRPr lang="en-US"/>
        </a:p>
      </dgm:t>
    </dgm:pt>
    <dgm:pt modelId="{7F71C7DF-6D96-4FEB-94C6-5A30F4F34E9B}">
      <dgm:prSet/>
      <dgm:spPr/>
      <dgm:t>
        <a:bodyPr/>
        <a:lstStyle/>
        <a:p>
          <a:r>
            <a:rPr lang="en-US" dirty="0" err="1"/>
            <a:t>Penetapan</a:t>
          </a:r>
          <a:r>
            <a:rPr lang="en-US" dirty="0"/>
            <a:t> </a:t>
          </a:r>
          <a:r>
            <a:rPr lang="en-US" dirty="0" err="1"/>
            <a:t>kebijakan</a:t>
          </a:r>
          <a:r>
            <a:rPr lang="en-US" dirty="0"/>
            <a:t> </a:t>
          </a:r>
          <a:r>
            <a:rPr lang="en-US" dirty="0" err="1"/>
            <a:t>penelitian</a:t>
          </a:r>
          <a:r>
            <a:rPr lang="en-US" dirty="0"/>
            <a:t> dan </a:t>
          </a:r>
          <a:r>
            <a:rPr lang="en-US" dirty="0" err="1"/>
            <a:t>pengabdian</a:t>
          </a:r>
          <a:r>
            <a:rPr lang="en-US" dirty="0"/>
            <a:t> </a:t>
          </a:r>
          <a:r>
            <a:rPr lang="en-US" dirty="0" err="1"/>
            <a:t>berbasis</a:t>
          </a:r>
          <a:r>
            <a:rPr lang="en-US" dirty="0"/>
            <a:t> outcome</a:t>
          </a:r>
        </a:p>
      </dgm:t>
    </dgm:pt>
    <dgm:pt modelId="{73DB5CE5-0CED-487D-87F9-23E43659169A}" type="parTrans" cxnId="{DD4039CE-9BB8-4142-9DEA-820E3CA5575C}">
      <dgm:prSet/>
      <dgm:spPr/>
      <dgm:t>
        <a:bodyPr/>
        <a:lstStyle/>
        <a:p>
          <a:endParaRPr lang="en-US"/>
        </a:p>
      </dgm:t>
    </dgm:pt>
    <dgm:pt modelId="{52F3FB1B-A468-4D76-8DE3-B4BD8140A19B}" type="sibTrans" cxnId="{DD4039CE-9BB8-4142-9DEA-820E3CA5575C}">
      <dgm:prSet/>
      <dgm:spPr/>
      <dgm:t>
        <a:bodyPr/>
        <a:lstStyle/>
        <a:p>
          <a:endParaRPr lang="en-US"/>
        </a:p>
      </dgm:t>
    </dgm:pt>
    <dgm:pt modelId="{02DEE48A-18AB-47B5-A9CA-579BD79CE697}">
      <dgm:prSet/>
      <dgm:spPr/>
      <dgm:t>
        <a:bodyPr/>
        <a:lstStyle/>
        <a:p>
          <a:r>
            <a:rPr lang="en-US" dirty="0" err="1"/>
            <a:t>Harus</a:t>
          </a:r>
          <a:r>
            <a:rPr lang="en-US" dirty="0"/>
            <a:t> </a:t>
          </a:r>
          <a:r>
            <a:rPr lang="en-US" dirty="0" err="1"/>
            <a:t>memiliki</a:t>
          </a:r>
          <a:r>
            <a:rPr lang="en-US" dirty="0"/>
            <a:t> </a:t>
          </a:r>
          <a:r>
            <a:rPr lang="en-US" dirty="0" err="1"/>
            <a:t>penetapan</a:t>
          </a:r>
          <a:r>
            <a:rPr lang="en-US" dirty="0"/>
            <a:t> </a:t>
          </a:r>
          <a:r>
            <a:rPr lang="en-US" dirty="0" err="1"/>
            <a:t>kebijakan</a:t>
          </a:r>
          <a:r>
            <a:rPr lang="en-US" dirty="0"/>
            <a:t> RIP </a:t>
          </a:r>
          <a:r>
            <a:rPr lang="en-US" dirty="0" err="1"/>
            <a:t>Penelitian</a:t>
          </a:r>
          <a:endParaRPr lang="en-US" dirty="0"/>
        </a:p>
        <a:p>
          <a:r>
            <a:rPr lang="en-US" dirty="0" err="1"/>
            <a:t>Harus</a:t>
          </a:r>
          <a:r>
            <a:rPr lang="en-US" dirty="0"/>
            <a:t> </a:t>
          </a:r>
          <a:r>
            <a:rPr lang="en-US" dirty="0" err="1"/>
            <a:t>ada</a:t>
          </a:r>
          <a:r>
            <a:rPr lang="en-US" dirty="0"/>
            <a:t> system Pendidikan </a:t>
          </a:r>
          <a:r>
            <a:rPr lang="en-US" dirty="0" err="1"/>
            <a:t>ma’had</a:t>
          </a:r>
          <a:r>
            <a:rPr lang="en-US" dirty="0"/>
            <a:t> yang </a:t>
          </a:r>
          <a:r>
            <a:rPr lang="en-US" dirty="0" err="1"/>
            <a:t>terintegrasi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hanya</a:t>
          </a:r>
          <a:r>
            <a:rPr lang="en-US" dirty="0"/>
            <a:t> </a:t>
          </a:r>
          <a:r>
            <a:rPr lang="en-US" dirty="0" err="1"/>
            <a:t>sebagai</a:t>
          </a:r>
          <a:r>
            <a:rPr lang="en-US" dirty="0"/>
            <a:t> </a:t>
          </a:r>
          <a:r>
            <a:rPr lang="en-US" dirty="0" err="1"/>
            <a:t>persyaratan</a:t>
          </a:r>
          <a:r>
            <a:rPr lang="en-US" dirty="0"/>
            <a:t> </a:t>
          </a:r>
          <a:r>
            <a:rPr lang="en-US" dirty="0" err="1"/>
            <a:t>mengambil</a:t>
          </a:r>
          <a:r>
            <a:rPr lang="en-US" dirty="0"/>
            <a:t> </a:t>
          </a:r>
          <a:r>
            <a:rPr lang="en-US" dirty="0" err="1"/>
            <a:t>mata</a:t>
          </a:r>
          <a:r>
            <a:rPr lang="en-US" dirty="0"/>
            <a:t> </a:t>
          </a:r>
          <a:r>
            <a:rPr lang="en-US" dirty="0" err="1"/>
            <a:t>kuliah</a:t>
          </a:r>
          <a:r>
            <a:rPr lang="en-US" dirty="0"/>
            <a:t> </a:t>
          </a:r>
          <a:r>
            <a:rPr lang="en-US" dirty="0" err="1"/>
            <a:t>keagamaan</a:t>
          </a:r>
          <a:r>
            <a:rPr lang="en-US" dirty="0"/>
            <a:t> </a:t>
          </a:r>
          <a:r>
            <a:rPr lang="en-US" dirty="0" err="1"/>
            <a:t>saja</a:t>
          </a:r>
          <a:r>
            <a:rPr lang="en-US" dirty="0"/>
            <a:t>, </a:t>
          </a:r>
          <a:r>
            <a:rPr lang="en-US" dirty="0" err="1"/>
            <a:t>tapi</a:t>
          </a:r>
          <a:r>
            <a:rPr lang="en-US" dirty="0"/>
            <a:t> </a:t>
          </a:r>
          <a:r>
            <a:rPr lang="en-US" dirty="0" err="1"/>
            <a:t>ada</a:t>
          </a:r>
          <a:r>
            <a:rPr lang="en-US" dirty="0"/>
            <a:t> </a:t>
          </a:r>
          <a:r>
            <a:rPr lang="en-US" dirty="0" err="1"/>
            <a:t>penyetaraan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sks</a:t>
          </a:r>
          <a:r>
            <a:rPr lang="en-US" dirty="0"/>
            <a:t> di </a:t>
          </a:r>
          <a:r>
            <a:rPr lang="en-US" dirty="0" err="1"/>
            <a:t>fakultas</a:t>
          </a:r>
          <a:endParaRPr lang="en-US" dirty="0"/>
        </a:p>
      </dgm:t>
    </dgm:pt>
    <dgm:pt modelId="{C8CD17C5-C1F9-4579-9F62-550E1DC31698}" type="parTrans" cxnId="{02B74D40-4AE5-48C9-8929-4BA1BB4C520B}">
      <dgm:prSet/>
      <dgm:spPr/>
      <dgm:t>
        <a:bodyPr/>
        <a:lstStyle/>
        <a:p>
          <a:endParaRPr lang="en-US"/>
        </a:p>
      </dgm:t>
    </dgm:pt>
    <dgm:pt modelId="{EE1A7A91-AA0B-48AE-BF74-9B60591695F8}" type="sibTrans" cxnId="{02B74D40-4AE5-48C9-8929-4BA1BB4C520B}">
      <dgm:prSet/>
      <dgm:spPr/>
      <dgm:t>
        <a:bodyPr/>
        <a:lstStyle/>
        <a:p>
          <a:endParaRPr lang="en-US"/>
        </a:p>
      </dgm:t>
    </dgm:pt>
    <dgm:pt modelId="{BCB5BB96-5232-430C-AF91-E5C33BAAE850}" type="pres">
      <dgm:prSet presAssocID="{B276B192-C607-450C-83EB-510EC39AAA8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488EF3A9-EF1F-4456-B306-AC94F1015CB7}" type="pres">
      <dgm:prSet presAssocID="{F6143B97-0601-49D7-8C7B-F053964BBFE3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794C935-3276-4D8B-964A-A9E0B4F2CF88}" type="pres">
      <dgm:prSet presAssocID="{38D65F92-755A-4619-A864-D9D55E9114DC}" presName="spacer" presStyleCnt="0"/>
      <dgm:spPr/>
    </dgm:pt>
    <dgm:pt modelId="{18A3F384-480D-4845-AF5E-F2F6168D2F4B}" type="pres">
      <dgm:prSet presAssocID="{CD80DA09-587F-4637-9E78-D02850B0684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DD81D57-683F-4418-AE22-4329D0D4CFAB}" type="pres">
      <dgm:prSet presAssocID="{B1E053E4-B553-4365-A03C-C57E07544E31}" presName="spacer" presStyleCnt="0"/>
      <dgm:spPr/>
    </dgm:pt>
    <dgm:pt modelId="{91870C4C-B1A7-4A9C-98F1-7CDAD8B6BA3E}" type="pres">
      <dgm:prSet presAssocID="{7F71C7DF-6D96-4FEB-94C6-5A30F4F34E9B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D0B9745-0DBE-47EC-9B14-531A9778B969}" type="pres">
      <dgm:prSet presAssocID="{52F3FB1B-A468-4D76-8DE3-B4BD8140A19B}" presName="spacer" presStyleCnt="0"/>
      <dgm:spPr/>
    </dgm:pt>
    <dgm:pt modelId="{05E90300-B309-4CC1-B3CA-D88CCDBC7EE5}" type="pres">
      <dgm:prSet presAssocID="{02DEE48A-18AB-47B5-A9CA-579BD79CE69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D6686B5D-EA63-4D4A-BD6E-9855DC269DA2}" srcId="{B276B192-C607-450C-83EB-510EC39AAA80}" destId="{CD80DA09-587F-4637-9E78-D02850B06844}" srcOrd="1" destOrd="0" parTransId="{18C5ED76-2C28-4DEE-8A6C-99C902DF2684}" sibTransId="{B1E053E4-B553-4365-A03C-C57E07544E31}"/>
    <dgm:cxn modelId="{B282853C-41D5-462F-9516-2AB2E155962D}" type="presOf" srcId="{B276B192-C607-450C-83EB-510EC39AAA80}" destId="{BCB5BB96-5232-430C-AF91-E5C33BAAE850}" srcOrd="0" destOrd="0" presId="urn:microsoft.com/office/officeart/2005/8/layout/vList2"/>
    <dgm:cxn modelId="{15256D7C-B649-4F57-BC99-33DD6C6645E4}" srcId="{B276B192-C607-450C-83EB-510EC39AAA80}" destId="{F6143B97-0601-49D7-8C7B-F053964BBFE3}" srcOrd="0" destOrd="0" parTransId="{883D32E2-BB95-4682-A265-5D779915FB7E}" sibTransId="{38D65F92-755A-4619-A864-D9D55E9114DC}"/>
    <dgm:cxn modelId="{11669E17-B4E7-412D-965D-E6D232592445}" type="presOf" srcId="{02DEE48A-18AB-47B5-A9CA-579BD79CE697}" destId="{05E90300-B309-4CC1-B3CA-D88CCDBC7EE5}" srcOrd="0" destOrd="0" presId="urn:microsoft.com/office/officeart/2005/8/layout/vList2"/>
    <dgm:cxn modelId="{02B74D40-4AE5-48C9-8929-4BA1BB4C520B}" srcId="{B276B192-C607-450C-83EB-510EC39AAA80}" destId="{02DEE48A-18AB-47B5-A9CA-579BD79CE697}" srcOrd="3" destOrd="0" parTransId="{C8CD17C5-C1F9-4579-9F62-550E1DC31698}" sibTransId="{EE1A7A91-AA0B-48AE-BF74-9B60591695F8}"/>
    <dgm:cxn modelId="{D9DB778A-5816-48C9-93C6-C72D5B79C322}" type="presOf" srcId="{7F71C7DF-6D96-4FEB-94C6-5A30F4F34E9B}" destId="{91870C4C-B1A7-4A9C-98F1-7CDAD8B6BA3E}" srcOrd="0" destOrd="0" presId="urn:microsoft.com/office/officeart/2005/8/layout/vList2"/>
    <dgm:cxn modelId="{962EB87D-2169-4A78-9DB2-C431F74B323D}" type="presOf" srcId="{F6143B97-0601-49D7-8C7B-F053964BBFE3}" destId="{488EF3A9-EF1F-4456-B306-AC94F1015CB7}" srcOrd="0" destOrd="0" presId="urn:microsoft.com/office/officeart/2005/8/layout/vList2"/>
    <dgm:cxn modelId="{23E02058-95CC-465C-9F21-510C09470E74}" type="presOf" srcId="{CD80DA09-587F-4637-9E78-D02850B06844}" destId="{18A3F384-480D-4845-AF5E-F2F6168D2F4B}" srcOrd="0" destOrd="0" presId="urn:microsoft.com/office/officeart/2005/8/layout/vList2"/>
    <dgm:cxn modelId="{DD4039CE-9BB8-4142-9DEA-820E3CA5575C}" srcId="{B276B192-C607-450C-83EB-510EC39AAA80}" destId="{7F71C7DF-6D96-4FEB-94C6-5A30F4F34E9B}" srcOrd="2" destOrd="0" parTransId="{73DB5CE5-0CED-487D-87F9-23E43659169A}" sibTransId="{52F3FB1B-A468-4D76-8DE3-B4BD8140A19B}"/>
    <dgm:cxn modelId="{02DA7DFD-A11F-4466-A27F-D372F3B13706}" type="presParOf" srcId="{BCB5BB96-5232-430C-AF91-E5C33BAAE850}" destId="{488EF3A9-EF1F-4456-B306-AC94F1015CB7}" srcOrd="0" destOrd="0" presId="urn:microsoft.com/office/officeart/2005/8/layout/vList2"/>
    <dgm:cxn modelId="{ABD7AE07-41A5-4A6C-B36C-19566DDFA156}" type="presParOf" srcId="{BCB5BB96-5232-430C-AF91-E5C33BAAE850}" destId="{3794C935-3276-4D8B-964A-A9E0B4F2CF88}" srcOrd="1" destOrd="0" presId="urn:microsoft.com/office/officeart/2005/8/layout/vList2"/>
    <dgm:cxn modelId="{2A5857E6-E809-4C83-9FCD-9581399A1CB4}" type="presParOf" srcId="{BCB5BB96-5232-430C-AF91-E5C33BAAE850}" destId="{18A3F384-480D-4845-AF5E-F2F6168D2F4B}" srcOrd="2" destOrd="0" presId="urn:microsoft.com/office/officeart/2005/8/layout/vList2"/>
    <dgm:cxn modelId="{A2B4E70A-454F-4885-B634-201425F85263}" type="presParOf" srcId="{BCB5BB96-5232-430C-AF91-E5C33BAAE850}" destId="{3DD81D57-683F-4418-AE22-4329D0D4CFAB}" srcOrd="3" destOrd="0" presId="urn:microsoft.com/office/officeart/2005/8/layout/vList2"/>
    <dgm:cxn modelId="{ACA36B83-8ED3-4689-97CF-4C71DDC0564D}" type="presParOf" srcId="{BCB5BB96-5232-430C-AF91-E5C33BAAE850}" destId="{91870C4C-B1A7-4A9C-98F1-7CDAD8B6BA3E}" srcOrd="4" destOrd="0" presId="urn:microsoft.com/office/officeart/2005/8/layout/vList2"/>
    <dgm:cxn modelId="{CA1EE911-DD29-4EAF-82A6-0C201768396B}" type="presParOf" srcId="{BCB5BB96-5232-430C-AF91-E5C33BAAE850}" destId="{4D0B9745-0DBE-47EC-9B14-531A9778B969}" srcOrd="5" destOrd="0" presId="urn:microsoft.com/office/officeart/2005/8/layout/vList2"/>
    <dgm:cxn modelId="{DAC953B6-0056-4DC5-B4E7-34E64D908DE6}" type="presParOf" srcId="{BCB5BB96-5232-430C-AF91-E5C33BAAE850}" destId="{05E90300-B309-4CC1-B3CA-D88CCDBC7EE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01D6CF-96BD-4571-959F-78559D197B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535CDB6-4DA3-462A-9128-19AC11810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F2D3C2-F8C2-4F98-847F-E69331877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E524-F7CB-4F4B-B84C-069F286B14B0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CBC7894-4846-4873-AE48-D5C670969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5A3047-EE72-48D0-8B68-3392752E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A8399-5560-40B2-8785-6D17CF495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695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8591B1-E36B-4587-B657-398D7BC85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F884A2F-B8BE-4F92-9C1A-FA000D8E9A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547998-1C8D-42D9-AE8C-2CE452016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E524-F7CB-4F4B-B84C-069F286B14B0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94F2777-A93F-4076-8BB4-B2755831D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0F6506-99B9-46D2-869D-52741AFD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A8399-5560-40B2-8785-6D17CF495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474F375-DC67-4021-BDA8-582C45CD34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56EAD75-44B1-4276-B36C-DCB0B9B5FA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486F124-8846-4CC1-AAE7-9C485ABA9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E524-F7CB-4F4B-B84C-069F286B14B0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1A283C3-9B91-4D31-B5F0-1E487EA3F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3A7399-9B93-46DE-B588-0D0448277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A8399-5560-40B2-8785-6D17CF495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245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Images_Important Tex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xmlns="" id="{D935D313-376E-4CA0-9732-D0CACCC07FA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64300" y="0"/>
            <a:ext cx="5727700" cy="6858000"/>
          </a:xfrm>
          <a:custGeom>
            <a:avLst/>
            <a:gdLst>
              <a:gd name="connsiteX0" fmla="*/ 1708150 w 5727700"/>
              <a:gd name="connsiteY0" fmla="*/ 0 h 6858000"/>
              <a:gd name="connsiteX1" fmla="*/ 5727700 w 5727700"/>
              <a:gd name="connsiteY1" fmla="*/ 0 h 6858000"/>
              <a:gd name="connsiteX2" fmla="*/ 5727700 w 5727700"/>
              <a:gd name="connsiteY2" fmla="*/ 6858000 h 6858000"/>
              <a:gd name="connsiteX3" fmla="*/ 0 w 5727700"/>
              <a:gd name="connsiteY3" fmla="*/ 6858000 h 6858000"/>
              <a:gd name="connsiteX4" fmla="*/ 0 w 5727700"/>
              <a:gd name="connsiteY4" fmla="*/ 6832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27700" h="6858000">
                <a:moveTo>
                  <a:pt x="1708150" y="0"/>
                </a:moveTo>
                <a:lnTo>
                  <a:pt x="5727700" y="0"/>
                </a:lnTo>
                <a:lnTo>
                  <a:pt x="5727700" y="6858000"/>
                </a:lnTo>
                <a:lnTo>
                  <a:pt x="0" y="6858000"/>
                </a:lnTo>
                <a:lnTo>
                  <a:pt x="0" y="6832600"/>
                </a:lnTo>
                <a:close/>
              </a:path>
            </a:pathLst>
          </a:custGeom>
        </p:spPr>
        <p:txBody>
          <a:bodyPr vert="horz" wrap="square" lIns="91440" tIns="45720" rIns="91440" bIns="45720" rtlCol="0" anchor="ctr" anchorCtr="1">
            <a:noAutofit/>
          </a:bodyPr>
          <a:lstStyle>
            <a:lvl1pPr marL="0" indent="0">
              <a:buNone/>
              <a:defRPr lang="en-GB" sz="1800"/>
            </a:lvl1pPr>
          </a:lstStyle>
          <a:p>
            <a:pPr marL="228600" lvl="0" indent="-228600" algn="ctr"/>
            <a:r>
              <a:rPr lang="en-US" noProof="0" dirty="0"/>
              <a:t>Insert Image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xmlns="" id="{83A2DEF1-03FF-475D-994A-6FC6FB1414F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8087304" cy="6858000"/>
          </a:xfrm>
          <a:custGeom>
            <a:avLst/>
            <a:gdLst>
              <a:gd name="connsiteX0" fmla="*/ 0 w 8087304"/>
              <a:gd name="connsiteY0" fmla="*/ 0 h 6858000"/>
              <a:gd name="connsiteX1" fmla="*/ 8087304 w 8087304"/>
              <a:gd name="connsiteY1" fmla="*/ 0 h 6858000"/>
              <a:gd name="connsiteX2" fmla="*/ 8087304 w 8087304"/>
              <a:gd name="connsiteY2" fmla="*/ 7620 h 6858000"/>
              <a:gd name="connsiteX3" fmla="*/ 6368365 w 8087304"/>
              <a:gd name="connsiteY3" fmla="*/ 6858000 h 6858000"/>
              <a:gd name="connsiteX4" fmla="*/ 0 w 8087304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87304" h="6858000">
                <a:moveTo>
                  <a:pt x="0" y="0"/>
                </a:moveTo>
                <a:lnTo>
                  <a:pt x="8087304" y="0"/>
                </a:lnTo>
                <a:lnTo>
                  <a:pt x="8087304" y="7620"/>
                </a:lnTo>
                <a:lnTo>
                  <a:pt x="6368365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285750" marR="0" lvl="0" indent="-28575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noProof="0" dirty="0"/>
              <a:t>Insert Image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xmlns="" id="{B48BA177-B717-42B2-884C-04576C203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85586" y="5047107"/>
            <a:ext cx="5005614" cy="1005840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6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57150" lvl="0" indent="-285750">
              <a:lnSpc>
                <a:spcPct val="100000"/>
              </a:lnSpc>
              <a:spcBef>
                <a:spcPct val="0"/>
              </a:spcBef>
            </a:pPr>
            <a:r>
              <a:rPr lang="en-US" noProof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586" y="4081468"/>
            <a:ext cx="5005614" cy="822960"/>
          </a:xfrm>
        </p:spPr>
        <p:txBody>
          <a:bodyPr vert="horz" wrap="square" lIns="0" tIns="45720" rIns="91440" bIns="45720" rtlCol="0" anchor="t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GB" sz="2400" dirty="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en-US" noProof="0"/>
              <a:t>Click to edit Master title style</a:t>
            </a:r>
          </a:p>
        </p:txBody>
      </p:sp>
      <p:sp>
        <p:nvSpPr>
          <p:cNvPr id="20" name="Slide Number Placeholder 7">
            <a:extLst>
              <a:ext uri="{FF2B5EF4-FFF2-40B4-BE49-F238E27FC236}">
                <a16:creationId xmlns:a16="http://schemas.microsoft.com/office/drawing/2014/main" xmlns="" id="{1CEA3362-50AD-4D98-92C4-DA1D8C857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/>
            <a:fld id="{817179DE-9BF3-494C-804F-0C7C90AC8700}" type="slidenum">
              <a:rPr lang="en-US" noProof="0" smtClean="0"/>
              <a:pPr algn="ctr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97241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FF4365-FF44-4059-A7ED-D990FA654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2B75EF-EE8D-4B55-8FEE-71F31D541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BC5E9A6-64C1-44A1-B095-AF5AEC400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E524-F7CB-4F4B-B84C-069F286B14B0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0ADB68E-0BF1-4AAE-B8DC-4511F66FA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2EB0AAF-8EAE-4999-A97F-5B463E479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A8399-5560-40B2-8785-6D17CF495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10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CC9AB4-CEB2-43C0-89CB-833C56AD7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C6B2C2A-A6DA-4A70-9E69-50DF803EF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F59921-6837-4003-A56B-F983A94C0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E524-F7CB-4F4B-B84C-069F286B14B0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E3C5095-01C1-4BBD-BAE9-F3BFF28F5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5E46B7-9EBF-4DC2-A0EA-8A7D2E83A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A8399-5560-40B2-8785-6D17CF495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03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49C70D-D671-4076-939D-32A717C74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95AF70-D8AE-439C-A638-370A0A85C9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F542315-268B-4BDA-B1B8-54229E9C6A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B8EC309-184D-46DD-9978-5ACAC66C5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E524-F7CB-4F4B-B84C-069F286B14B0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5F0B9C8-3582-4ACD-8994-D00130E3E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2B99E8A-B59A-4EF6-A9D4-9C0E6ADB6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A8399-5560-40B2-8785-6D17CF495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57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6C5E05-3E3F-4A20-904A-382520D05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7165550-AE92-4289-BA52-DF848B42E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FB9AAA7-E061-444E-93F3-2050458F7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D0F707A-CE6A-4AFE-8390-DEEA572FAE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43B68A8-AB85-4BD1-A86F-AB1027E7FD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AC3022D-4D45-4013-B4AF-46FACBB27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E524-F7CB-4F4B-B84C-069F286B14B0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6D63C08-80F5-4F20-8804-ED57E2F98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D9756AA-472E-4316-B420-528030CBA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A8399-5560-40B2-8785-6D17CF495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4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387152-E3D9-4437-97DA-6C3297817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F79F792-6166-4D33-B4A3-474781EA8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E524-F7CB-4F4B-B84C-069F286B14B0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4FDC0D0-441E-40BD-AAF3-0049129BD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64DB614-194A-41AC-8434-0D5EBC76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A8399-5560-40B2-8785-6D17CF495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03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9623BCD-54CB-47ED-984C-71CBDFB54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E524-F7CB-4F4B-B84C-069F286B14B0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B1B13C1-31CF-4A93-96D5-D864959DF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E8F57CF-D657-4764-AFB6-3DFD218CA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A8399-5560-40B2-8785-6D17CF495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7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FBEF51-A138-402A-AC39-B27607FCF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B4C39C-BCBB-4758-95F3-AC2CF9DF7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7BF12E4-04B7-4D62-B4AD-0FF0888D69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2A1AF6C-1B7F-4CF1-97C0-1C386E4A9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E524-F7CB-4F4B-B84C-069F286B14B0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FCFAEBA-AA09-4D0C-972C-0C512C6E8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0E4351B-444D-49D9-9BAB-219AA1D53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A8399-5560-40B2-8785-6D17CF495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30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D55473-4DAA-4B5C-B546-87463B11D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4464762-B5D9-46E7-80A6-F697E6AB84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04EA58A-9F6A-44D2-B377-709EB4251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FA9AABB-5A7E-4672-ADF1-0E3B412B4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E524-F7CB-4F4B-B84C-069F286B14B0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E2AB831-BD39-4EBA-A375-6C992919E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65953AE-631F-4B3E-A0F3-5208D1785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A8399-5560-40B2-8785-6D17CF495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815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DE31B42-14C5-4634-B840-9D1688905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879EF3E-070D-4A16-B32F-07536815B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77A771-A230-4C5A-8152-5F30271069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1E524-F7CB-4F4B-B84C-069F286B14B0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7C1A2C-77CE-419F-9144-4A287A59C9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A3F357-7574-4908-B6EA-9CE106EC3B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A8399-5560-40B2-8785-6D17CF495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36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Placeholder 12" descr="people laughing at a laptop screen">
            <a:extLst>
              <a:ext uri="{FF2B5EF4-FFF2-40B4-BE49-F238E27FC236}">
                <a16:creationId xmlns:a16="http://schemas.microsoft.com/office/drawing/2014/main" xmlns="" id="{9402120B-1989-41A6-9ED1-21A56316A60D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8087304" cy="6858000"/>
          </a:xfrm>
        </p:spPr>
      </p:pic>
      <p:pic>
        <p:nvPicPr>
          <p:cNvPr id="5" name="Picture Placeholder 4" descr="group of students at graduation">
            <a:extLst>
              <a:ext uri="{FF2B5EF4-FFF2-40B4-BE49-F238E27FC236}">
                <a16:creationId xmlns:a16="http://schemas.microsoft.com/office/drawing/2014/main" xmlns="" id="{BD0958B7-E663-4510-9C53-EE09FEEB736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64300" y="0"/>
            <a:ext cx="5727700" cy="6858000"/>
          </a:xfr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E7969C14-1078-4610-9BC5-74119C9B87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0" y="3808320"/>
            <a:ext cx="7833208" cy="2547440"/>
            <a:chOff x="0" y="3808320"/>
            <a:chExt cx="7833208" cy="254744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E531D018-EFA3-4346-AB80-7CE436393D9E}"/>
                </a:ext>
              </a:extLst>
            </p:cNvPr>
            <p:cNvSpPr/>
            <p:nvPr/>
          </p:nvSpPr>
          <p:spPr>
            <a:xfrm>
              <a:off x="0" y="3808320"/>
              <a:ext cx="7833208" cy="2547440"/>
            </a:xfrm>
            <a:custGeom>
              <a:avLst/>
              <a:gdLst>
                <a:gd name="connsiteX0" fmla="*/ 0 w 7833208"/>
                <a:gd name="connsiteY0" fmla="*/ 0 h 2547440"/>
                <a:gd name="connsiteX1" fmla="*/ 7833208 w 7833208"/>
                <a:gd name="connsiteY1" fmla="*/ 0 h 2547440"/>
                <a:gd name="connsiteX2" fmla="*/ 7135846 w 7833208"/>
                <a:gd name="connsiteY2" fmla="*/ 2547440 h 2547440"/>
                <a:gd name="connsiteX3" fmla="*/ 0 w 7833208"/>
                <a:gd name="connsiteY3" fmla="*/ 2547440 h 2547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33208" h="2547440">
                  <a:moveTo>
                    <a:pt x="0" y="0"/>
                  </a:moveTo>
                  <a:lnTo>
                    <a:pt x="7833208" y="0"/>
                  </a:lnTo>
                  <a:lnTo>
                    <a:pt x="7135846" y="2547440"/>
                  </a:lnTo>
                  <a:lnTo>
                    <a:pt x="0" y="254744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FA9D7AC8-80D5-49DC-A585-FCFFA6CA4B66}"/>
                </a:ext>
              </a:extLst>
            </p:cNvPr>
            <p:cNvSpPr/>
            <p:nvPr/>
          </p:nvSpPr>
          <p:spPr>
            <a:xfrm>
              <a:off x="1" y="3808320"/>
              <a:ext cx="7692571" cy="2547440"/>
            </a:xfrm>
            <a:custGeom>
              <a:avLst/>
              <a:gdLst>
                <a:gd name="connsiteX0" fmla="*/ 0 w 7692571"/>
                <a:gd name="connsiteY0" fmla="*/ 0 h 2547440"/>
                <a:gd name="connsiteX1" fmla="*/ 7692571 w 7692571"/>
                <a:gd name="connsiteY1" fmla="*/ 0 h 2547440"/>
                <a:gd name="connsiteX2" fmla="*/ 6995209 w 7692571"/>
                <a:gd name="connsiteY2" fmla="*/ 2547440 h 2547440"/>
                <a:gd name="connsiteX3" fmla="*/ 0 w 7692571"/>
                <a:gd name="connsiteY3" fmla="*/ 2547440 h 2547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92571" h="2547440">
                  <a:moveTo>
                    <a:pt x="0" y="0"/>
                  </a:moveTo>
                  <a:lnTo>
                    <a:pt x="7692571" y="0"/>
                  </a:lnTo>
                  <a:lnTo>
                    <a:pt x="6995209" y="2547440"/>
                  </a:lnTo>
                  <a:lnTo>
                    <a:pt x="0" y="254744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3" name="Title 32" descr="title">
            <a:extLst>
              <a:ext uri="{FF2B5EF4-FFF2-40B4-BE49-F238E27FC236}">
                <a16:creationId xmlns:a16="http://schemas.microsoft.com/office/drawing/2014/main" xmlns="" id="{18CDD97B-6E25-4FB4-B239-493E54AA0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HASIL AUDIT MUTU INTERNAL 2019 </a:t>
            </a:r>
          </a:p>
        </p:txBody>
      </p:sp>
      <p:sp>
        <p:nvSpPr>
          <p:cNvPr id="34" name="Text Placeholder 33" descr="content">
            <a:extLst>
              <a:ext uri="{FF2B5EF4-FFF2-40B4-BE49-F238E27FC236}">
                <a16:creationId xmlns:a16="http://schemas.microsoft.com/office/drawing/2014/main" xmlns="" id="{859D862E-AE8E-482F-9E23-3C096FF03E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ABDUL MALIK KARIM AMRULLAH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KAPUS AUDIT DAN MONEV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LEMBAGA PENJAMINAN MUTU UIN MAULANA MALIK IBRAHIM MALANG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C862BC4D-BD7A-417E-A34A-59CE4D4A6A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6355760"/>
            <a:ext cx="12192000" cy="9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652937FB-CDE3-46B3-8481-AB5DB8C4BA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11091210" y="6086479"/>
            <a:ext cx="600974" cy="60097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Slide Number Placeholder 5" descr="slide number">
            <a:extLst>
              <a:ext uri="{FF2B5EF4-FFF2-40B4-BE49-F238E27FC236}">
                <a16:creationId xmlns:a16="http://schemas.microsoft.com/office/drawing/2014/main" xmlns="" id="{B7F99E8F-CFBF-4A36-93EC-B66007DF4F2C}"/>
              </a:ext>
            </a:extLst>
          </p:cNvPr>
          <p:cNvSpPr txBox="1">
            <a:spLocks/>
          </p:cNvSpPr>
          <p:nvPr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47A4EEE-49CE-4F6C-BF32-B7FCC5EBBF45}" type="slidenum">
              <a:rPr lang="en-US" sz="1200" smtClean="0">
                <a:solidFill>
                  <a:schemeClr val="bg1"/>
                </a:solidFill>
              </a:rPr>
              <a:pPr algn="ctr"/>
              <a:t>1</a:t>
            </a:fld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026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: Shape 55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889A93-51DA-445A-9603-017D1A5D4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Rekomendasi AMI 2019</a:t>
            </a:r>
          </a:p>
        </p:txBody>
      </p:sp>
      <p:graphicFrame>
        <p:nvGraphicFramePr>
          <p:cNvPr id="38" name="Content Placeholder 2">
            <a:extLst>
              <a:ext uri="{FF2B5EF4-FFF2-40B4-BE49-F238E27FC236}">
                <a16:creationId xmlns:a16="http://schemas.microsoft.com/office/drawing/2014/main" xmlns="" id="{DEC7F7F0-E397-4D17-AE74-A26DA501CB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4677814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6806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B81356-3043-4BA3-BC56-15BEFE2ED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Komisi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C3FF05-930E-44C7-9510-F060F345A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AMI dan RTM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Kalender</a:t>
            </a:r>
            <a:r>
              <a:rPr lang="en-US" dirty="0"/>
              <a:t> </a:t>
            </a:r>
            <a:r>
              <a:rPr lang="en-US" dirty="0" err="1"/>
              <a:t>Akademik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1BAAD8D2-1D66-4A0B-9228-28E6348EF5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832050"/>
              </p:ext>
            </p:extLst>
          </p:nvPr>
        </p:nvGraphicFramePr>
        <p:xfrm>
          <a:off x="838200" y="2782584"/>
          <a:ext cx="9529920" cy="2957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520">
                  <a:extLst>
                    <a:ext uri="{9D8B030D-6E8A-4147-A177-3AD203B41FA5}">
                      <a16:colId xmlns:a16="http://schemas.microsoft.com/office/drawing/2014/main" xmlns="" val="659017957"/>
                    </a:ext>
                  </a:extLst>
                </a:gridCol>
                <a:gridCol w="2100180">
                  <a:extLst>
                    <a:ext uri="{9D8B030D-6E8A-4147-A177-3AD203B41FA5}">
                      <a16:colId xmlns:a16="http://schemas.microsoft.com/office/drawing/2014/main" xmlns="" val="4270364685"/>
                    </a:ext>
                  </a:extLst>
                </a:gridCol>
                <a:gridCol w="1776520">
                  <a:extLst>
                    <a:ext uri="{9D8B030D-6E8A-4147-A177-3AD203B41FA5}">
                      <a16:colId xmlns:a16="http://schemas.microsoft.com/office/drawing/2014/main" xmlns="" val="1878218572"/>
                    </a:ext>
                  </a:extLst>
                </a:gridCol>
                <a:gridCol w="2100180">
                  <a:extLst>
                    <a:ext uri="{9D8B030D-6E8A-4147-A177-3AD203B41FA5}">
                      <a16:colId xmlns:a16="http://schemas.microsoft.com/office/drawing/2014/main" xmlns="" val="882772594"/>
                    </a:ext>
                  </a:extLst>
                </a:gridCol>
                <a:gridCol w="1776520">
                  <a:extLst>
                    <a:ext uri="{9D8B030D-6E8A-4147-A177-3AD203B41FA5}">
                      <a16:colId xmlns:a16="http://schemas.microsoft.com/office/drawing/2014/main" xmlns="" val="2056360326"/>
                    </a:ext>
                  </a:extLst>
                </a:gridCol>
              </a:tblGrid>
              <a:tr h="900013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Kriteria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Rencana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Tindak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Lanjut</a:t>
                      </a:r>
                      <a:r>
                        <a:rPr lang="en-US" dirty="0"/>
                        <a:t> (RTL)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Target </a:t>
                      </a:r>
                      <a:r>
                        <a:rPr lang="en-US" dirty="0" err="1"/>
                        <a:t>penyelesaian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Keterangan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1388681"/>
                  </a:ext>
                </a:extLst>
              </a:tr>
              <a:tr h="20571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AMI dan RTM </a:t>
                      </a:r>
                      <a:r>
                        <a:rPr lang="en-US" dirty="0" err="1"/>
                        <a:t>harus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masuk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Kalender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Akademik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LPM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err="1"/>
                        <a:t>Perencanaan</a:t>
                      </a:r>
                      <a:r>
                        <a:rPr lang="en-US" dirty="0"/>
                        <a:t>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Wakil </a:t>
                      </a:r>
                      <a:r>
                        <a:rPr lang="en-US" dirty="0" err="1"/>
                        <a:t>Rektor</a:t>
                      </a:r>
                      <a:r>
                        <a:rPr lang="en-US" dirty="0"/>
                        <a:t> 2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err="1"/>
                        <a:t>Kabiro</a:t>
                      </a:r>
                      <a:r>
                        <a:rPr lang="en-US" dirty="0"/>
                        <a:t> AAKK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dirty="0" err="1"/>
                        <a:t>Kabiro</a:t>
                      </a:r>
                      <a:r>
                        <a:rPr lang="en-US" dirty="0"/>
                        <a:t> AUPK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97779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1230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82EAFA-7E6A-46B5-B326-879DCE840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Komisi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AE747D-09A5-42C4-AE5F-8A04A9342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dan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kurikulum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menyeluruh</a:t>
            </a:r>
            <a:r>
              <a:rPr lang="en-US" dirty="0"/>
              <a:t>, </a:t>
            </a:r>
            <a:r>
              <a:rPr lang="en-US" dirty="0" err="1"/>
              <a:t>mencakup</a:t>
            </a:r>
            <a:r>
              <a:rPr lang="en-US" dirty="0"/>
              <a:t> review </a:t>
            </a:r>
            <a:r>
              <a:rPr lang="en-US" dirty="0" err="1"/>
              <a:t>kurikulum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kurikulum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6B61F441-7482-41D0-87D3-462E4CAD79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149527"/>
              </p:ext>
            </p:extLst>
          </p:nvPr>
        </p:nvGraphicFramePr>
        <p:xfrm>
          <a:off x="838200" y="2782584"/>
          <a:ext cx="9529920" cy="4008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520">
                  <a:extLst>
                    <a:ext uri="{9D8B030D-6E8A-4147-A177-3AD203B41FA5}">
                      <a16:colId xmlns:a16="http://schemas.microsoft.com/office/drawing/2014/main" xmlns="" val="659017957"/>
                    </a:ext>
                  </a:extLst>
                </a:gridCol>
                <a:gridCol w="2100180">
                  <a:extLst>
                    <a:ext uri="{9D8B030D-6E8A-4147-A177-3AD203B41FA5}">
                      <a16:colId xmlns:a16="http://schemas.microsoft.com/office/drawing/2014/main" xmlns="" val="4270364685"/>
                    </a:ext>
                  </a:extLst>
                </a:gridCol>
                <a:gridCol w="1776520">
                  <a:extLst>
                    <a:ext uri="{9D8B030D-6E8A-4147-A177-3AD203B41FA5}">
                      <a16:colId xmlns:a16="http://schemas.microsoft.com/office/drawing/2014/main" xmlns="" val="1878218572"/>
                    </a:ext>
                  </a:extLst>
                </a:gridCol>
                <a:gridCol w="2100180">
                  <a:extLst>
                    <a:ext uri="{9D8B030D-6E8A-4147-A177-3AD203B41FA5}">
                      <a16:colId xmlns:a16="http://schemas.microsoft.com/office/drawing/2014/main" xmlns="" val="882772594"/>
                    </a:ext>
                  </a:extLst>
                </a:gridCol>
                <a:gridCol w="1776520">
                  <a:extLst>
                    <a:ext uri="{9D8B030D-6E8A-4147-A177-3AD203B41FA5}">
                      <a16:colId xmlns:a16="http://schemas.microsoft.com/office/drawing/2014/main" xmlns="" val="2056360326"/>
                    </a:ext>
                  </a:extLst>
                </a:gridCol>
              </a:tblGrid>
              <a:tr h="900013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Kriteria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Rencana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Tindak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Lanjut</a:t>
                      </a:r>
                      <a:r>
                        <a:rPr lang="en-US" dirty="0"/>
                        <a:t> (RTL)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Target </a:t>
                      </a:r>
                      <a:r>
                        <a:rPr lang="en-US" dirty="0" err="1"/>
                        <a:t>penyelesaian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Keterangan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1388681"/>
                  </a:ext>
                </a:extLst>
              </a:tr>
              <a:tr h="20571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Perlu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penetapan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kebijakan</a:t>
                      </a:r>
                      <a:r>
                        <a:rPr lang="en-US" dirty="0"/>
                        <a:t> dan </a:t>
                      </a:r>
                      <a:r>
                        <a:rPr lang="en-US" dirty="0" err="1"/>
                        <a:t>aturan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kurikulum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secara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menyeluruh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mencakup</a:t>
                      </a:r>
                      <a:r>
                        <a:rPr lang="en-US" dirty="0"/>
                        <a:t> review </a:t>
                      </a:r>
                      <a:r>
                        <a:rPr lang="en-US" dirty="0" err="1"/>
                        <a:t>kurikulum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hingga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pelaksanaan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kurikulum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97779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8533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82EAFA-7E6A-46B5-B326-879DCE840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Komisi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AE747D-09A5-42C4-AE5F-8A04A9342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ditetapkan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34C9BF05-4D7A-412D-87FE-425DB70AD6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603440"/>
              </p:ext>
            </p:extLst>
          </p:nvPr>
        </p:nvGraphicFramePr>
        <p:xfrm>
          <a:off x="838200" y="2782584"/>
          <a:ext cx="9529920" cy="2957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520">
                  <a:extLst>
                    <a:ext uri="{9D8B030D-6E8A-4147-A177-3AD203B41FA5}">
                      <a16:colId xmlns:a16="http://schemas.microsoft.com/office/drawing/2014/main" xmlns="" val="659017957"/>
                    </a:ext>
                  </a:extLst>
                </a:gridCol>
                <a:gridCol w="2100180">
                  <a:extLst>
                    <a:ext uri="{9D8B030D-6E8A-4147-A177-3AD203B41FA5}">
                      <a16:colId xmlns:a16="http://schemas.microsoft.com/office/drawing/2014/main" xmlns="" val="4270364685"/>
                    </a:ext>
                  </a:extLst>
                </a:gridCol>
                <a:gridCol w="1776520">
                  <a:extLst>
                    <a:ext uri="{9D8B030D-6E8A-4147-A177-3AD203B41FA5}">
                      <a16:colId xmlns:a16="http://schemas.microsoft.com/office/drawing/2014/main" xmlns="" val="1878218572"/>
                    </a:ext>
                  </a:extLst>
                </a:gridCol>
                <a:gridCol w="2100180">
                  <a:extLst>
                    <a:ext uri="{9D8B030D-6E8A-4147-A177-3AD203B41FA5}">
                      <a16:colId xmlns:a16="http://schemas.microsoft.com/office/drawing/2014/main" xmlns="" val="882772594"/>
                    </a:ext>
                  </a:extLst>
                </a:gridCol>
                <a:gridCol w="1776520">
                  <a:extLst>
                    <a:ext uri="{9D8B030D-6E8A-4147-A177-3AD203B41FA5}">
                      <a16:colId xmlns:a16="http://schemas.microsoft.com/office/drawing/2014/main" xmlns="" val="2056360326"/>
                    </a:ext>
                  </a:extLst>
                </a:gridCol>
              </a:tblGrid>
              <a:tr h="900013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Kriteria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Rencana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Tindak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Lanjut</a:t>
                      </a:r>
                      <a:r>
                        <a:rPr lang="en-US" dirty="0"/>
                        <a:t> (RTL)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Target </a:t>
                      </a:r>
                      <a:r>
                        <a:rPr lang="en-US" dirty="0" err="1"/>
                        <a:t>penyelesaian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Keterangan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1388681"/>
                  </a:ext>
                </a:extLst>
              </a:tr>
              <a:tr h="20571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Standar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kompetensi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mahasiswa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internasional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perlu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ditetapkan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97779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347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82EAFA-7E6A-46B5-B326-879DCE840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Komisi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AE747D-09A5-42C4-AE5F-8A04A9342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Tracer study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kalender</a:t>
            </a:r>
            <a:r>
              <a:rPr lang="en-US" dirty="0"/>
              <a:t> </a:t>
            </a:r>
            <a:r>
              <a:rPr lang="en-US" dirty="0" err="1"/>
              <a:t>akademik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6139229A-4059-4F9E-B0B3-55495EF22F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538369"/>
              </p:ext>
            </p:extLst>
          </p:nvPr>
        </p:nvGraphicFramePr>
        <p:xfrm>
          <a:off x="838200" y="2782584"/>
          <a:ext cx="9529920" cy="2957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520">
                  <a:extLst>
                    <a:ext uri="{9D8B030D-6E8A-4147-A177-3AD203B41FA5}">
                      <a16:colId xmlns:a16="http://schemas.microsoft.com/office/drawing/2014/main" xmlns="" val="659017957"/>
                    </a:ext>
                  </a:extLst>
                </a:gridCol>
                <a:gridCol w="2100180">
                  <a:extLst>
                    <a:ext uri="{9D8B030D-6E8A-4147-A177-3AD203B41FA5}">
                      <a16:colId xmlns:a16="http://schemas.microsoft.com/office/drawing/2014/main" xmlns="" val="4270364685"/>
                    </a:ext>
                  </a:extLst>
                </a:gridCol>
                <a:gridCol w="1776520">
                  <a:extLst>
                    <a:ext uri="{9D8B030D-6E8A-4147-A177-3AD203B41FA5}">
                      <a16:colId xmlns:a16="http://schemas.microsoft.com/office/drawing/2014/main" xmlns="" val="1878218572"/>
                    </a:ext>
                  </a:extLst>
                </a:gridCol>
                <a:gridCol w="2100180">
                  <a:extLst>
                    <a:ext uri="{9D8B030D-6E8A-4147-A177-3AD203B41FA5}">
                      <a16:colId xmlns:a16="http://schemas.microsoft.com/office/drawing/2014/main" xmlns="" val="882772594"/>
                    </a:ext>
                  </a:extLst>
                </a:gridCol>
                <a:gridCol w="1776520">
                  <a:extLst>
                    <a:ext uri="{9D8B030D-6E8A-4147-A177-3AD203B41FA5}">
                      <a16:colId xmlns:a16="http://schemas.microsoft.com/office/drawing/2014/main" xmlns="" val="2056360326"/>
                    </a:ext>
                  </a:extLst>
                </a:gridCol>
              </a:tblGrid>
              <a:tr h="900013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Kriteria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Rencana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Tindak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Lanjut</a:t>
                      </a:r>
                      <a:r>
                        <a:rPr lang="en-US" dirty="0"/>
                        <a:t> (RTL)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Target </a:t>
                      </a:r>
                      <a:r>
                        <a:rPr lang="en-US" dirty="0" err="1"/>
                        <a:t>penyelesaian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Keterangan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1388681"/>
                  </a:ext>
                </a:extLst>
              </a:tr>
              <a:tr h="20571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Tracer study </a:t>
                      </a:r>
                      <a:r>
                        <a:rPr lang="en-US" dirty="0" err="1"/>
                        <a:t>harus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masuk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kalender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akademik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97779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140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82EAFA-7E6A-46B5-B326-879DCE840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Komisi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AE747D-09A5-42C4-AE5F-8A04A9342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Harus</a:t>
            </a:r>
            <a:r>
              <a:rPr lang="en-US" dirty="0"/>
              <a:t> punya </a:t>
            </a:r>
            <a:r>
              <a:rPr lang="en-US" dirty="0" err="1"/>
              <a:t>kebijakan</a:t>
            </a:r>
            <a:r>
              <a:rPr lang="en-US" dirty="0"/>
              <a:t> tracer study</a:t>
            </a:r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972F0676-6C5F-47D2-9589-C65B42E482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324256"/>
              </p:ext>
            </p:extLst>
          </p:nvPr>
        </p:nvGraphicFramePr>
        <p:xfrm>
          <a:off x="838200" y="2782584"/>
          <a:ext cx="9529920" cy="2957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520">
                  <a:extLst>
                    <a:ext uri="{9D8B030D-6E8A-4147-A177-3AD203B41FA5}">
                      <a16:colId xmlns:a16="http://schemas.microsoft.com/office/drawing/2014/main" xmlns="" val="659017957"/>
                    </a:ext>
                  </a:extLst>
                </a:gridCol>
                <a:gridCol w="2100180">
                  <a:extLst>
                    <a:ext uri="{9D8B030D-6E8A-4147-A177-3AD203B41FA5}">
                      <a16:colId xmlns:a16="http://schemas.microsoft.com/office/drawing/2014/main" xmlns="" val="4270364685"/>
                    </a:ext>
                  </a:extLst>
                </a:gridCol>
                <a:gridCol w="1776520">
                  <a:extLst>
                    <a:ext uri="{9D8B030D-6E8A-4147-A177-3AD203B41FA5}">
                      <a16:colId xmlns:a16="http://schemas.microsoft.com/office/drawing/2014/main" xmlns="" val="1878218572"/>
                    </a:ext>
                  </a:extLst>
                </a:gridCol>
                <a:gridCol w="2100180">
                  <a:extLst>
                    <a:ext uri="{9D8B030D-6E8A-4147-A177-3AD203B41FA5}">
                      <a16:colId xmlns:a16="http://schemas.microsoft.com/office/drawing/2014/main" xmlns="" val="882772594"/>
                    </a:ext>
                  </a:extLst>
                </a:gridCol>
                <a:gridCol w="1776520">
                  <a:extLst>
                    <a:ext uri="{9D8B030D-6E8A-4147-A177-3AD203B41FA5}">
                      <a16:colId xmlns:a16="http://schemas.microsoft.com/office/drawing/2014/main" xmlns="" val="2056360326"/>
                    </a:ext>
                  </a:extLst>
                </a:gridCol>
              </a:tblGrid>
              <a:tr h="900013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Kriteria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Rencana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Tindak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Lanjut</a:t>
                      </a:r>
                      <a:r>
                        <a:rPr lang="en-US" dirty="0"/>
                        <a:t> (RTL)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Target </a:t>
                      </a:r>
                      <a:r>
                        <a:rPr lang="en-US" dirty="0" err="1"/>
                        <a:t>penyelesaian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Keterangan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1388681"/>
                  </a:ext>
                </a:extLst>
              </a:tr>
              <a:tr h="2057172">
                <a:tc>
                  <a:txBody>
                    <a:bodyPr/>
                    <a:lstStyle/>
                    <a:p>
                      <a:r>
                        <a:rPr lang="en-US" dirty="0" err="1"/>
                        <a:t>Harus</a:t>
                      </a:r>
                      <a:r>
                        <a:rPr lang="en-US" dirty="0"/>
                        <a:t> punya </a:t>
                      </a:r>
                      <a:r>
                        <a:rPr lang="en-US" dirty="0" err="1"/>
                        <a:t>kebijakan</a:t>
                      </a:r>
                      <a:r>
                        <a:rPr lang="en-US" dirty="0"/>
                        <a:t> tracer study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97779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02738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82EAFA-7E6A-46B5-B326-879DCE840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Komisi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AE747D-09A5-42C4-AE5F-8A04A9342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tracer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diakses</a:t>
            </a:r>
            <a:r>
              <a:rPr lang="en-US" dirty="0"/>
              <a:t> </a:t>
            </a:r>
            <a:r>
              <a:rPr lang="en-US" dirty="0" err="1"/>
              <a:t>prodi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1F5DF246-950D-4915-9626-9BB7E71853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750876"/>
              </p:ext>
            </p:extLst>
          </p:nvPr>
        </p:nvGraphicFramePr>
        <p:xfrm>
          <a:off x="838200" y="2782584"/>
          <a:ext cx="9529920" cy="2957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520">
                  <a:extLst>
                    <a:ext uri="{9D8B030D-6E8A-4147-A177-3AD203B41FA5}">
                      <a16:colId xmlns:a16="http://schemas.microsoft.com/office/drawing/2014/main" xmlns="" val="659017957"/>
                    </a:ext>
                  </a:extLst>
                </a:gridCol>
                <a:gridCol w="2100180">
                  <a:extLst>
                    <a:ext uri="{9D8B030D-6E8A-4147-A177-3AD203B41FA5}">
                      <a16:colId xmlns:a16="http://schemas.microsoft.com/office/drawing/2014/main" xmlns="" val="4270364685"/>
                    </a:ext>
                  </a:extLst>
                </a:gridCol>
                <a:gridCol w="1776520">
                  <a:extLst>
                    <a:ext uri="{9D8B030D-6E8A-4147-A177-3AD203B41FA5}">
                      <a16:colId xmlns:a16="http://schemas.microsoft.com/office/drawing/2014/main" xmlns="" val="1878218572"/>
                    </a:ext>
                  </a:extLst>
                </a:gridCol>
                <a:gridCol w="2100180">
                  <a:extLst>
                    <a:ext uri="{9D8B030D-6E8A-4147-A177-3AD203B41FA5}">
                      <a16:colId xmlns:a16="http://schemas.microsoft.com/office/drawing/2014/main" xmlns="" val="882772594"/>
                    </a:ext>
                  </a:extLst>
                </a:gridCol>
                <a:gridCol w="1776520">
                  <a:extLst>
                    <a:ext uri="{9D8B030D-6E8A-4147-A177-3AD203B41FA5}">
                      <a16:colId xmlns:a16="http://schemas.microsoft.com/office/drawing/2014/main" xmlns="" val="2056360326"/>
                    </a:ext>
                  </a:extLst>
                </a:gridCol>
              </a:tblGrid>
              <a:tr h="900013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Kriteria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Rencana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Tindak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Lanjut</a:t>
                      </a:r>
                      <a:r>
                        <a:rPr lang="en-US" dirty="0"/>
                        <a:t> (RTL)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Target </a:t>
                      </a:r>
                      <a:r>
                        <a:rPr lang="en-US" dirty="0" err="1"/>
                        <a:t>penyelesaian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Keterangan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1388681"/>
                  </a:ext>
                </a:extLst>
              </a:tr>
              <a:tr h="2057172">
                <a:tc>
                  <a:txBody>
                    <a:bodyPr/>
                    <a:lstStyle/>
                    <a:p>
                      <a:r>
                        <a:rPr lang="en-US" dirty="0"/>
                        <a:t>Data tracer </a:t>
                      </a:r>
                      <a:r>
                        <a:rPr lang="en-US" dirty="0" err="1"/>
                        <a:t>studi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harus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bisa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diakses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97779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10951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82EAFA-7E6A-46B5-B326-879DCE840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Komisi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AE747D-09A5-42C4-AE5F-8A04A9342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serumpun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F8BC69EA-70AC-4497-983F-44F1029072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690598"/>
              </p:ext>
            </p:extLst>
          </p:nvPr>
        </p:nvGraphicFramePr>
        <p:xfrm>
          <a:off x="838200" y="2782584"/>
          <a:ext cx="9529920" cy="2957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520">
                  <a:extLst>
                    <a:ext uri="{9D8B030D-6E8A-4147-A177-3AD203B41FA5}">
                      <a16:colId xmlns:a16="http://schemas.microsoft.com/office/drawing/2014/main" xmlns="" val="659017957"/>
                    </a:ext>
                  </a:extLst>
                </a:gridCol>
                <a:gridCol w="2100180">
                  <a:extLst>
                    <a:ext uri="{9D8B030D-6E8A-4147-A177-3AD203B41FA5}">
                      <a16:colId xmlns:a16="http://schemas.microsoft.com/office/drawing/2014/main" xmlns="" val="4270364685"/>
                    </a:ext>
                  </a:extLst>
                </a:gridCol>
                <a:gridCol w="1776520">
                  <a:extLst>
                    <a:ext uri="{9D8B030D-6E8A-4147-A177-3AD203B41FA5}">
                      <a16:colId xmlns:a16="http://schemas.microsoft.com/office/drawing/2014/main" xmlns="" val="1878218572"/>
                    </a:ext>
                  </a:extLst>
                </a:gridCol>
                <a:gridCol w="2100180">
                  <a:extLst>
                    <a:ext uri="{9D8B030D-6E8A-4147-A177-3AD203B41FA5}">
                      <a16:colId xmlns:a16="http://schemas.microsoft.com/office/drawing/2014/main" xmlns="" val="882772594"/>
                    </a:ext>
                  </a:extLst>
                </a:gridCol>
                <a:gridCol w="1776520">
                  <a:extLst>
                    <a:ext uri="{9D8B030D-6E8A-4147-A177-3AD203B41FA5}">
                      <a16:colId xmlns:a16="http://schemas.microsoft.com/office/drawing/2014/main" xmlns="" val="2056360326"/>
                    </a:ext>
                  </a:extLst>
                </a:gridCol>
              </a:tblGrid>
              <a:tr h="900013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Kriteria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Rencana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Tindak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Lanjut</a:t>
                      </a:r>
                      <a:r>
                        <a:rPr lang="en-US" dirty="0"/>
                        <a:t> (RTL)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Target </a:t>
                      </a:r>
                      <a:r>
                        <a:rPr lang="en-US" dirty="0" err="1"/>
                        <a:t>penyelesaian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Keterangan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1388681"/>
                  </a:ext>
                </a:extLst>
              </a:tr>
              <a:tr h="2057172">
                <a:tc>
                  <a:txBody>
                    <a:bodyPr/>
                    <a:lstStyle/>
                    <a:p>
                      <a:r>
                        <a:rPr lang="en-US" dirty="0" err="1"/>
                        <a:t>Harus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ada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penetapan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dosen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serumpun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97779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3274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82EAFA-7E6A-46B5-B326-879DCE840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Komisi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AE747D-09A5-42C4-AE5F-8A04A9342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home base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ada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B2C78470-77B9-4DD3-A7DD-8B62FD552E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612681"/>
              </p:ext>
            </p:extLst>
          </p:nvPr>
        </p:nvGraphicFramePr>
        <p:xfrm>
          <a:off x="838200" y="2782584"/>
          <a:ext cx="9529920" cy="2957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520">
                  <a:extLst>
                    <a:ext uri="{9D8B030D-6E8A-4147-A177-3AD203B41FA5}">
                      <a16:colId xmlns:a16="http://schemas.microsoft.com/office/drawing/2014/main" xmlns="" val="659017957"/>
                    </a:ext>
                  </a:extLst>
                </a:gridCol>
                <a:gridCol w="2100180">
                  <a:extLst>
                    <a:ext uri="{9D8B030D-6E8A-4147-A177-3AD203B41FA5}">
                      <a16:colId xmlns:a16="http://schemas.microsoft.com/office/drawing/2014/main" xmlns="" val="4270364685"/>
                    </a:ext>
                  </a:extLst>
                </a:gridCol>
                <a:gridCol w="1776520">
                  <a:extLst>
                    <a:ext uri="{9D8B030D-6E8A-4147-A177-3AD203B41FA5}">
                      <a16:colId xmlns:a16="http://schemas.microsoft.com/office/drawing/2014/main" xmlns="" val="1878218572"/>
                    </a:ext>
                  </a:extLst>
                </a:gridCol>
                <a:gridCol w="2100180">
                  <a:extLst>
                    <a:ext uri="{9D8B030D-6E8A-4147-A177-3AD203B41FA5}">
                      <a16:colId xmlns:a16="http://schemas.microsoft.com/office/drawing/2014/main" xmlns="" val="882772594"/>
                    </a:ext>
                  </a:extLst>
                </a:gridCol>
                <a:gridCol w="1776520">
                  <a:extLst>
                    <a:ext uri="{9D8B030D-6E8A-4147-A177-3AD203B41FA5}">
                      <a16:colId xmlns:a16="http://schemas.microsoft.com/office/drawing/2014/main" xmlns="" val="2056360326"/>
                    </a:ext>
                  </a:extLst>
                </a:gridCol>
              </a:tblGrid>
              <a:tr h="900013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Kriteria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Rencana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Tindak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Lanjut</a:t>
                      </a:r>
                      <a:r>
                        <a:rPr lang="en-US" dirty="0"/>
                        <a:t> (RTL)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Target </a:t>
                      </a:r>
                      <a:r>
                        <a:rPr lang="en-US" dirty="0" err="1"/>
                        <a:t>penyelesaian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Keterangan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1388681"/>
                  </a:ext>
                </a:extLst>
              </a:tr>
              <a:tr h="2057172">
                <a:tc>
                  <a:txBody>
                    <a:bodyPr/>
                    <a:lstStyle/>
                    <a:p>
                      <a:r>
                        <a:rPr lang="en-US" dirty="0" err="1"/>
                        <a:t>Penetapan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Kebijakan</a:t>
                      </a:r>
                      <a:r>
                        <a:rPr lang="en-US" dirty="0"/>
                        <a:t> home base </a:t>
                      </a:r>
                      <a:r>
                        <a:rPr lang="en-US" dirty="0" err="1"/>
                        <a:t>dosen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harus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97779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94815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82EAFA-7E6A-46B5-B326-879DCE840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Komisi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AE747D-09A5-42C4-AE5F-8A04A9342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Monev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dan </a:t>
            </a:r>
            <a:r>
              <a:rPr lang="en-US" dirty="0" err="1"/>
              <a:t>Pengabdian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40A5EA17-2A2C-470D-9034-4841EF4ECC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006383"/>
              </p:ext>
            </p:extLst>
          </p:nvPr>
        </p:nvGraphicFramePr>
        <p:xfrm>
          <a:off x="838200" y="2782584"/>
          <a:ext cx="9529920" cy="2957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520">
                  <a:extLst>
                    <a:ext uri="{9D8B030D-6E8A-4147-A177-3AD203B41FA5}">
                      <a16:colId xmlns:a16="http://schemas.microsoft.com/office/drawing/2014/main" xmlns="" val="659017957"/>
                    </a:ext>
                  </a:extLst>
                </a:gridCol>
                <a:gridCol w="2100180">
                  <a:extLst>
                    <a:ext uri="{9D8B030D-6E8A-4147-A177-3AD203B41FA5}">
                      <a16:colId xmlns:a16="http://schemas.microsoft.com/office/drawing/2014/main" xmlns="" val="4270364685"/>
                    </a:ext>
                  </a:extLst>
                </a:gridCol>
                <a:gridCol w="1776520">
                  <a:extLst>
                    <a:ext uri="{9D8B030D-6E8A-4147-A177-3AD203B41FA5}">
                      <a16:colId xmlns:a16="http://schemas.microsoft.com/office/drawing/2014/main" xmlns="" val="1878218572"/>
                    </a:ext>
                  </a:extLst>
                </a:gridCol>
                <a:gridCol w="2100180">
                  <a:extLst>
                    <a:ext uri="{9D8B030D-6E8A-4147-A177-3AD203B41FA5}">
                      <a16:colId xmlns:a16="http://schemas.microsoft.com/office/drawing/2014/main" xmlns="" val="882772594"/>
                    </a:ext>
                  </a:extLst>
                </a:gridCol>
                <a:gridCol w="1776520">
                  <a:extLst>
                    <a:ext uri="{9D8B030D-6E8A-4147-A177-3AD203B41FA5}">
                      <a16:colId xmlns:a16="http://schemas.microsoft.com/office/drawing/2014/main" xmlns="" val="2056360326"/>
                    </a:ext>
                  </a:extLst>
                </a:gridCol>
              </a:tblGrid>
              <a:tr h="900013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Kriteria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Rencana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Tindak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Lanjut</a:t>
                      </a:r>
                      <a:r>
                        <a:rPr lang="en-US" dirty="0"/>
                        <a:t> (RTL)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Target </a:t>
                      </a:r>
                      <a:r>
                        <a:rPr lang="en-US" dirty="0" err="1"/>
                        <a:t>penyelesaian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Keterangan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1388681"/>
                  </a:ext>
                </a:extLst>
              </a:tr>
              <a:tr h="2057172">
                <a:tc>
                  <a:txBody>
                    <a:bodyPr/>
                    <a:lstStyle/>
                    <a:p>
                      <a:r>
                        <a:rPr lang="en-US" dirty="0" err="1"/>
                        <a:t>Harus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ada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Monev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Penelitian</a:t>
                      </a:r>
                      <a:r>
                        <a:rPr lang="en-US" dirty="0"/>
                        <a:t> dan </a:t>
                      </a:r>
                      <a:r>
                        <a:rPr lang="en-US" dirty="0" err="1"/>
                        <a:t>Pengabdian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97779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764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BABED4-A6C3-445E-84C6-9D674D083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3668" y="803325"/>
            <a:ext cx="5314536" cy="1325563"/>
          </a:xfrm>
        </p:spPr>
        <p:txBody>
          <a:bodyPr>
            <a:normAutofit/>
          </a:bodyPr>
          <a:lstStyle/>
          <a:p>
            <a:r>
              <a:rPr lang="en-US" dirty="0" err="1"/>
              <a:t>Perencanaan</a:t>
            </a:r>
            <a:r>
              <a:rPr lang="en-US" dirty="0"/>
              <a:t> AMI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E0D60ECE-8986-45DC-B7FE-EC7699B466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5438829" cy="5840278"/>
          </a:xfrm>
          <a:custGeom>
            <a:avLst/>
            <a:gdLst>
              <a:gd name="connsiteX0" fmla="*/ 0 w 5438829"/>
              <a:gd name="connsiteY0" fmla="*/ 0 h 5840278"/>
              <a:gd name="connsiteX1" fmla="*/ 4466700 w 5438829"/>
              <a:gd name="connsiteY1" fmla="*/ 0 h 5840278"/>
              <a:gd name="connsiteX2" fmla="*/ 4652178 w 5438829"/>
              <a:gd name="connsiteY2" fmla="*/ 204077 h 5840278"/>
              <a:gd name="connsiteX3" fmla="*/ 5438829 w 5438829"/>
              <a:gd name="connsiteY3" fmla="*/ 2395363 h 5840278"/>
              <a:gd name="connsiteX4" fmla="*/ 1993914 w 5438829"/>
              <a:gd name="connsiteY4" fmla="*/ 5840278 h 5840278"/>
              <a:gd name="connsiteX5" fmla="*/ 67829 w 5438829"/>
              <a:gd name="connsiteY5" fmla="*/ 5251941 h 5840278"/>
              <a:gd name="connsiteX6" fmla="*/ 0 w 5438829"/>
              <a:gd name="connsiteY6" fmla="*/ 5201220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38829" h="5840278">
                <a:moveTo>
                  <a:pt x="0" y="0"/>
                </a:moveTo>
                <a:lnTo>
                  <a:pt x="4466700" y="0"/>
                </a:lnTo>
                <a:lnTo>
                  <a:pt x="4652178" y="204077"/>
                </a:lnTo>
                <a:cubicBezTo>
                  <a:pt x="5143616" y="799562"/>
                  <a:pt x="5438829" y="1562987"/>
                  <a:pt x="5438829" y="2395363"/>
                </a:cubicBezTo>
                <a:cubicBezTo>
                  <a:pt x="5438829" y="4297937"/>
                  <a:pt x="3896488" y="5840278"/>
                  <a:pt x="1993914" y="5840278"/>
                </a:cubicBezTo>
                <a:cubicBezTo>
                  <a:pt x="1280449" y="5840278"/>
                  <a:pt x="617641" y="5623387"/>
                  <a:pt x="67829" y="5251941"/>
                </a:cubicBezTo>
                <a:lnTo>
                  <a:pt x="0" y="520122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xmlns="" id="{96964194-5878-40D2-8EC0-DDC58387F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5269134" cy="5654940"/>
          </a:xfrm>
          <a:custGeom>
            <a:avLst/>
            <a:gdLst>
              <a:gd name="connsiteX0" fmla="*/ 0 w 5269134"/>
              <a:gd name="connsiteY0" fmla="*/ 0 h 5654940"/>
              <a:gd name="connsiteX1" fmla="*/ 4227767 w 5269134"/>
              <a:gd name="connsiteY1" fmla="*/ 0 h 5654940"/>
              <a:gd name="connsiteX2" fmla="*/ 4312042 w 5269134"/>
              <a:gd name="connsiteY2" fmla="*/ 76595 h 5654940"/>
              <a:gd name="connsiteX3" fmla="*/ 5269134 w 5269134"/>
              <a:gd name="connsiteY3" fmla="*/ 2387221 h 5654940"/>
              <a:gd name="connsiteX4" fmla="*/ 2001415 w 5269134"/>
              <a:gd name="connsiteY4" fmla="*/ 5654940 h 5654940"/>
              <a:gd name="connsiteX5" fmla="*/ 198928 w 5269134"/>
              <a:gd name="connsiteY5" fmla="*/ 5113274 h 5654940"/>
              <a:gd name="connsiteX6" fmla="*/ 0 w 5269134"/>
              <a:gd name="connsiteY6" fmla="*/ 4969563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69134" h="5654940">
                <a:moveTo>
                  <a:pt x="0" y="0"/>
                </a:moveTo>
                <a:lnTo>
                  <a:pt x="4227767" y="0"/>
                </a:lnTo>
                <a:lnTo>
                  <a:pt x="4312042" y="76595"/>
                </a:lnTo>
                <a:cubicBezTo>
                  <a:pt x="4903383" y="667936"/>
                  <a:pt x="5269134" y="1484866"/>
                  <a:pt x="5269134" y="2387221"/>
                </a:cubicBezTo>
                <a:cubicBezTo>
                  <a:pt x="5269134" y="4191932"/>
                  <a:pt x="3806126" y="5654940"/>
                  <a:pt x="2001415" y="5654940"/>
                </a:cubicBezTo>
                <a:cubicBezTo>
                  <a:pt x="1335223" y="5654940"/>
                  <a:pt x="715593" y="5455584"/>
                  <a:pt x="198928" y="5113274"/>
                </a:cubicBezTo>
                <a:lnTo>
                  <a:pt x="0" y="49695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Alarm Clock">
            <a:extLst>
              <a:ext uri="{FF2B5EF4-FFF2-40B4-BE49-F238E27FC236}">
                <a16:creationId xmlns:a16="http://schemas.microsoft.com/office/drawing/2014/main" xmlns="" id="{F54148D9-09C2-40A4-9B34-71B8E47A5B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21733" y="543135"/>
            <a:ext cx="3835488" cy="383548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8BD58E-B2F9-4AF1-8BFC-CACDB76C5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3667" y="2279018"/>
            <a:ext cx="5314543" cy="3375920"/>
          </a:xfrm>
        </p:spPr>
        <p:txBody>
          <a:bodyPr anchor="t">
            <a:normAutofit lnSpcReduction="10000"/>
          </a:bodyPr>
          <a:lstStyle/>
          <a:p>
            <a:r>
              <a:rPr lang="en-US" sz="1500" dirty="0"/>
              <a:t>Time 4 – 8 November 2019</a:t>
            </a:r>
          </a:p>
          <a:p>
            <a:r>
              <a:rPr lang="en-US" sz="1500" dirty="0"/>
              <a:t>Scope </a:t>
            </a:r>
          </a:p>
          <a:p>
            <a:pPr lvl="1"/>
            <a:r>
              <a:rPr lang="en-US" sz="1500" dirty="0" err="1"/>
              <a:t>Manajemen</a:t>
            </a:r>
            <a:r>
              <a:rPr lang="en-US" sz="1500" dirty="0"/>
              <a:t> </a:t>
            </a:r>
          </a:p>
          <a:p>
            <a:pPr lvl="1"/>
            <a:r>
              <a:rPr lang="en-US" sz="1500" dirty="0" err="1"/>
              <a:t>Standar</a:t>
            </a:r>
            <a:r>
              <a:rPr lang="en-US" sz="1500" dirty="0"/>
              <a:t> </a:t>
            </a:r>
            <a:r>
              <a:rPr lang="en-US" sz="1500" dirty="0" err="1"/>
              <a:t>Kompetensi</a:t>
            </a:r>
            <a:r>
              <a:rPr lang="en-US" sz="1500" dirty="0"/>
              <a:t> </a:t>
            </a:r>
            <a:r>
              <a:rPr lang="en-US" sz="1500" dirty="0" err="1"/>
              <a:t>Lulusan</a:t>
            </a:r>
            <a:endParaRPr lang="en-US" sz="1500" dirty="0"/>
          </a:p>
          <a:p>
            <a:pPr lvl="1"/>
            <a:r>
              <a:rPr lang="en-US" sz="1500" dirty="0" err="1"/>
              <a:t>Standar</a:t>
            </a:r>
            <a:r>
              <a:rPr lang="en-US" sz="1500" dirty="0"/>
              <a:t> Isi</a:t>
            </a:r>
          </a:p>
          <a:p>
            <a:pPr lvl="1"/>
            <a:r>
              <a:rPr lang="en-US" sz="1500" dirty="0" err="1"/>
              <a:t>Standar</a:t>
            </a:r>
            <a:r>
              <a:rPr lang="en-US" sz="1500" dirty="0"/>
              <a:t> Proses</a:t>
            </a:r>
          </a:p>
          <a:p>
            <a:pPr lvl="1"/>
            <a:r>
              <a:rPr lang="en-US" sz="1500" dirty="0" err="1"/>
              <a:t>Standar</a:t>
            </a:r>
            <a:r>
              <a:rPr lang="en-US" sz="1500" dirty="0"/>
              <a:t> </a:t>
            </a:r>
            <a:r>
              <a:rPr lang="en-US" sz="1500" dirty="0" err="1"/>
              <a:t>Penilaian</a:t>
            </a:r>
            <a:endParaRPr lang="en-US" sz="1500" dirty="0"/>
          </a:p>
          <a:p>
            <a:pPr lvl="1"/>
            <a:r>
              <a:rPr lang="en-US" sz="1500" dirty="0" err="1"/>
              <a:t>Standar</a:t>
            </a:r>
            <a:r>
              <a:rPr lang="en-US" sz="1500" dirty="0"/>
              <a:t> Hasil </a:t>
            </a:r>
            <a:r>
              <a:rPr lang="en-US" sz="1500" dirty="0" err="1"/>
              <a:t>Penelitian</a:t>
            </a:r>
            <a:endParaRPr lang="en-US" sz="1500" dirty="0"/>
          </a:p>
          <a:p>
            <a:pPr lvl="1"/>
            <a:r>
              <a:rPr lang="en-US" sz="1500" dirty="0" err="1"/>
              <a:t>Standar</a:t>
            </a:r>
            <a:r>
              <a:rPr lang="en-US" sz="1500" dirty="0"/>
              <a:t> Hasil </a:t>
            </a:r>
            <a:r>
              <a:rPr lang="en-US" sz="1500" dirty="0" err="1"/>
              <a:t>Pengabdian</a:t>
            </a:r>
            <a:r>
              <a:rPr lang="en-US" sz="1500" dirty="0"/>
              <a:t> Masyarakat</a:t>
            </a:r>
          </a:p>
          <a:p>
            <a:r>
              <a:rPr lang="en-US" sz="1500" dirty="0"/>
              <a:t>Auditee</a:t>
            </a:r>
          </a:p>
          <a:p>
            <a:pPr lvl="1"/>
            <a:r>
              <a:rPr lang="en-US" sz="1500" dirty="0"/>
              <a:t>7 </a:t>
            </a:r>
            <a:r>
              <a:rPr lang="en-US" sz="1500" dirty="0" err="1"/>
              <a:t>Fakultas</a:t>
            </a:r>
            <a:endParaRPr lang="en-US" sz="1500" dirty="0"/>
          </a:p>
          <a:p>
            <a:pPr lvl="1"/>
            <a:r>
              <a:rPr lang="en-US" sz="1500" dirty="0" err="1"/>
              <a:t>Pascasarjana</a:t>
            </a:r>
            <a:endParaRPr lang="en-US" sz="1500" dirty="0"/>
          </a:p>
          <a:p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6871204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82EAFA-7E6A-46B5-B326-879DCE840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Komisi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AE747D-09A5-42C4-AE5F-8A04A9342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dokumentasi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dan </a:t>
            </a:r>
            <a:r>
              <a:rPr lang="en-US" dirty="0" err="1"/>
              <a:t>pengabdian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7AD99F9A-5DF1-4804-A358-2EF3E7628F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458708"/>
              </p:ext>
            </p:extLst>
          </p:nvPr>
        </p:nvGraphicFramePr>
        <p:xfrm>
          <a:off x="838200" y="2782584"/>
          <a:ext cx="9529920" cy="2957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520">
                  <a:extLst>
                    <a:ext uri="{9D8B030D-6E8A-4147-A177-3AD203B41FA5}">
                      <a16:colId xmlns:a16="http://schemas.microsoft.com/office/drawing/2014/main" xmlns="" val="659017957"/>
                    </a:ext>
                  </a:extLst>
                </a:gridCol>
                <a:gridCol w="2100180">
                  <a:extLst>
                    <a:ext uri="{9D8B030D-6E8A-4147-A177-3AD203B41FA5}">
                      <a16:colId xmlns:a16="http://schemas.microsoft.com/office/drawing/2014/main" xmlns="" val="4270364685"/>
                    </a:ext>
                  </a:extLst>
                </a:gridCol>
                <a:gridCol w="1776520">
                  <a:extLst>
                    <a:ext uri="{9D8B030D-6E8A-4147-A177-3AD203B41FA5}">
                      <a16:colId xmlns:a16="http://schemas.microsoft.com/office/drawing/2014/main" xmlns="" val="1878218572"/>
                    </a:ext>
                  </a:extLst>
                </a:gridCol>
                <a:gridCol w="2100180">
                  <a:extLst>
                    <a:ext uri="{9D8B030D-6E8A-4147-A177-3AD203B41FA5}">
                      <a16:colId xmlns:a16="http://schemas.microsoft.com/office/drawing/2014/main" xmlns="" val="882772594"/>
                    </a:ext>
                  </a:extLst>
                </a:gridCol>
                <a:gridCol w="1776520">
                  <a:extLst>
                    <a:ext uri="{9D8B030D-6E8A-4147-A177-3AD203B41FA5}">
                      <a16:colId xmlns:a16="http://schemas.microsoft.com/office/drawing/2014/main" xmlns="" val="2056360326"/>
                    </a:ext>
                  </a:extLst>
                </a:gridCol>
              </a:tblGrid>
              <a:tr h="900013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Kriteria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Rencana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Tindak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Lanjut</a:t>
                      </a:r>
                      <a:r>
                        <a:rPr lang="en-US" dirty="0"/>
                        <a:t> (RTL)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Target </a:t>
                      </a:r>
                      <a:r>
                        <a:rPr lang="en-US" dirty="0" err="1"/>
                        <a:t>penyelesaian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Keterangan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1388681"/>
                  </a:ext>
                </a:extLst>
              </a:tr>
              <a:tr h="2057172">
                <a:tc>
                  <a:txBody>
                    <a:bodyPr/>
                    <a:lstStyle/>
                    <a:p>
                      <a:r>
                        <a:rPr lang="en-US" dirty="0" err="1"/>
                        <a:t>Harus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ada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mekanisme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dokumentasi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hasil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penelitian</a:t>
                      </a:r>
                      <a:r>
                        <a:rPr lang="en-US" dirty="0"/>
                        <a:t> dan </a:t>
                      </a:r>
                      <a:r>
                        <a:rPr lang="en-US" dirty="0" err="1"/>
                        <a:t>pengabdian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97779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85445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82EAFA-7E6A-46B5-B326-879DCE840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Komisi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AE747D-09A5-42C4-AE5F-8A04A9342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dan </a:t>
            </a:r>
            <a:r>
              <a:rPr lang="en-US" dirty="0" err="1"/>
              <a:t>pengabdian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outcome</a:t>
            </a:r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C88C0EF6-7D76-47F9-996D-272E9823E5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587257"/>
              </p:ext>
            </p:extLst>
          </p:nvPr>
        </p:nvGraphicFramePr>
        <p:xfrm>
          <a:off x="838200" y="2782584"/>
          <a:ext cx="9529920" cy="2957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520">
                  <a:extLst>
                    <a:ext uri="{9D8B030D-6E8A-4147-A177-3AD203B41FA5}">
                      <a16:colId xmlns:a16="http://schemas.microsoft.com/office/drawing/2014/main" xmlns="" val="659017957"/>
                    </a:ext>
                  </a:extLst>
                </a:gridCol>
                <a:gridCol w="2100180">
                  <a:extLst>
                    <a:ext uri="{9D8B030D-6E8A-4147-A177-3AD203B41FA5}">
                      <a16:colId xmlns:a16="http://schemas.microsoft.com/office/drawing/2014/main" xmlns="" val="4270364685"/>
                    </a:ext>
                  </a:extLst>
                </a:gridCol>
                <a:gridCol w="1776520">
                  <a:extLst>
                    <a:ext uri="{9D8B030D-6E8A-4147-A177-3AD203B41FA5}">
                      <a16:colId xmlns:a16="http://schemas.microsoft.com/office/drawing/2014/main" xmlns="" val="1878218572"/>
                    </a:ext>
                  </a:extLst>
                </a:gridCol>
                <a:gridCol w="2100180">
                  <a:extLst>
                    <a:ext uri="{9D8B030D-6E8A-4147-A177-3AD203B41FA5}">
                      <a16:colId xmlns:a16="http://schemas.microsoft.com/office/drawing/2014/main" xmlns="" val="882772594"/>
                    </a:ext>
                  </a:extLst>
                </a:gridCol>
                <a:gridCol w="1776520">
                  <a:extLst>
                    <a:ext uri="{9D8B030D-6E8A-4147-A177-3AD203B41FA5}">
                      <a16:colId xmlns:a16="http://schemas.microsoft.com/office/drawing/2014/main" xmlns="" val="2056360326"/>
                    </a:ext>
                  </a:extLst>
                </a:gridCol>
              </a:tblGrid>
              <a:tr h="900013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Kriteria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Rencana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Tindak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Lanjut</a:t>
                      </a:r>
                      <a:r>
                        <a:rPr lang="en-US" dirty="0"/>
                        <a:t> (RTL)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Target </a:t>
                      </a:r>
                      <a:r>
                        <a:rPr lang="en-US" dirty="0" err="1"/>
                        <a:t>penyelesaian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Keterangan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1388681"/>
                  </a:ext>
                </a:extLst>
              </a:tr>
              <a:tr h="2057172">
                <a:tc>
                  <a:txBody>
                    <a:bodyPr/>
                    <a:lstStyle/>
                    <a:p>
                      <a:r>
                        <a:rPr lang="en-US" dirty="0" err="1"/>
                        <a:t>Penetapan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kebijakan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penelitian</a:t>
                      </a:r>
                      <a:r>
                        <a:rPr lang="en-US" dirty="0"/>
                        <a:t> dan </a:t>
                      </a:r>
                      <a:r>
                        <a:rPr lang="en-US" dirty="0" err="1"/>
                        <a:t>pengabdian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berbasis</a:t>
                      </a:r>
                      <a:r>
                        <a:rPr lang="en-US" dirty="0"/>
                        <a:t> 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97779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5508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82EAFA-7E6A-46B5-B326-879DCE840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Komisi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AE747D-09A5-42C4-AE5F-8A04A9342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RIP </a:t>
            </a:r>
            <a:r>
              <a:rPr lang="en-US" dirty="0" err="1"/>
              <a:t>Penelitian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4EE1E587-1AF0-426C-9F06-8DDBCF0ED5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863415"/>
              </p:ext>
            </p:extLst>
          </p:nvPr>
        </p:nvGraphicFramePr>
        <p:xfrm>
          <a:off x="838200" y="2782584"/>
          <a:ext cx="9529920" cy="2957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520">
                  <a:extLst>
                    <a:ext uri="{9D8B030D-6E8A-4147-A177-3AD203B41FA5}">
                      <a16:colId xmlns:a16="http://schemas.microsoft.com/office/drawing/2014/main" xmlns="" val="659017957"/>
                    </a:ext>
                  </a:extLst>
                </a:gridCol>
                <a:gridCol w="2100180">
                  <a:extLst>
                    <a:ext uri="{9D8B030D-6E8A-4147-A177-3AD203B41FA5}">
                      <a16:colId xmlns:a16="http://schemas.microsoft.com/office/drawing/2014/main" xmlns="" val="4270364685"/>
                    </a:ext>
                  </a:extLst>
                </a:gridCol>
                <a:gridCol w="1776520">
                  <a:extLst>
                    <a:ext uri="{9D8B030D-6E8A-4147-A177-3AD203B41FA5}">
                      <a16:colId xmlns:a16="http://schemas.microsoft.com/office/drawing/2014/main" xmlns="" val="1878218572"/>
                    </a:ext>
                  </a:extLst>
                </a:gridCol>
                <a:gridCol w="2100180">
                  <a:extLst>
                    <a:ext uri="{9D8B030D-6E8A-4147-A177-3AD203B41FA5}">
                      <a16:colId xmlns:a16="http://schemas.microsoft.com/office/drawing/2014/main" xmlns="" val="882772594"/>
                    </a:ext>
                  </a:extLst>
                </a:gridCol>
                <a:gridCol w="1776520">
                  <a:extLst>
                    <a:ext uri="{9D8B030D-6E8A-4147-A177-3AD203B41FA5}">
                      <a16:colId xmlns:a16="http://schemas.microsoft.com/office/drawing/2014/main" xmlns="" val="2056360326"/>
                    </a:ext>
                  </a:extLst>
                </a:gridCol>
              </a:tblGrid>
              <a:tr h="900013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Kriteria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Rencana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Tindak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Lanjut</a:t>
                      </a:r>
                      <a:r>
                        <a:rPr lang="en-US" dirty="0"/>
                        <a:t> (RTL)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Target </a:t>
                      </a:r>
                      <a:r>
                        <a:rPr lang="en-US" dirty="0" err="1"/>
                        <a:t>penyelesaian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Keterangan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1388681"/>
                  </a:ext>
                </a:extLst>
              </a:tr>
              <a:tr h="2057172">
                <a:tc>
                  <a:txBody>
                    <a:bodyPr/>
                    <a:lstStyle/>
                    <a:p>
                      <a:r>
                        <a:rPr lang="en-US" dirty="0" err="1"/>
                        <a:t>Harus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memiliki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penetapan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kebijakan</a:t>
                      </a:r>
                      <a:r>
                        <a:rPr lang="en-US" dirty="0"/>
                        <a:t> RIP </a:t>
                      </a:r>
                      <a:r>
                        <a:rPr lang="en-US" dirty="0" err="1"/>
                        <a:t>Penelitian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97779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5624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076446-EFDE-4F0D-9917-61F711AB9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Pelaksanaan AMI</a:t>
            </a:r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xmlns="" id="{4F94AA04-6F04-45AD-B819-832E376F1B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1377891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8537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F2B9B4-52BF-47BB-8E52-7396DC05C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err="1"/>
              <a:t>Expost</a:t>
            </a:r>
            <a:r>
              <a:rPr lang="en-US" dirty="0"/>
              <a:t> Audit </a:t>
            </a:r>
            <a:r>
              <a:rPr lang="en-US" dirty="0" err="1"/>
              <a:t>Manajemen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59DD4224-BF18-4F85-90E4-4643E4CBA9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40614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3158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2DE1D9-928B-4B12-AC9C-4838E5CB0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Expose </a:t>
            </a:r>
            <a:r>
              <a:rPr lang="en-US" dirty="0" err="1"/>
              <a:t>Fakultas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47D446CE-6E50-41F6-A8DE-E484717D7E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048159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4522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6753252F-4873-4F63-801D-CC719279A7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047C8CCB-F95D-4249-92DD-651249D353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D355CB-7FAB-45C0-9FE1-1884636D7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Expose Audit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4D7B8E8D-E406-4A79-96DA-3041DFE46D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0657515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6511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E8260E-FC57-4611-9C36-36578BFE4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Expost Audit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E7E9E1C4-1EFA-4572-A5E2-0913782CE2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083679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2833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F86B70-ED28-429D-B7BB-A59F5599C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en-US" dirty="0" err="1"/>
              <a:t>Rekomendasi</a:t>
            </a:r>
            <a:r>
              <a:rPr lang="en-US" dirty="0"/>
              <a:t> AMI 2019 (</a:t>
            </a:r>
            <a:r>
              <a:rPr lang="en-US" dirty="0" err="1"/>
              <a:t>Manajemen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1C135E-5D42-452C-ADEE-723620D59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r>
              <a:rPr lang="en-US" sz="1800" dirty="0" err="1"/>
              <a:t>Harus</a:t>
            </a:r>
            <a:r>
              <a:rPr lang="en-US" sz="1800" dirty="0"/>
              <a:t> </a:t>
            </a:r>
            <a:r>
              <a:rPr lang="en-US" sz="1800" dirty="0" err="1"/>
              <a:t>ada</a:t>
            </a:r>
            <a:r>
              <a:rPr lang="en-US" sz="1800" dirty="0"/>
              <a:t> system </a:t>
            </a:r>
            <a:r>
              <a:rPr lang="en-US" sz="1800" dirty="0" err="1"/>
              <a:t>pengembangan</a:t>
            </a:r>
            <a:r>
              <a:rPr lang="en-US" sz="1800" dirty="0"/>
              <a:t> </a:t>
            </a:r>
            <a:r>
              <a:rPr lang="en-US" sz="1800" dirty="0" err="1"/>
              <a:t>karir</a:t>
            </a:r>
            <a:r>
              <a:rPr lang="en-US" sz="1800" dirty="0"/>
              <a:t> </a:t>
            </a:r>
            <a:r>
              <a:rPr lang="en-US" sz="1800" dirty="0" err="1"/>
              <a:t>semua</a:t>
            </a:r>
            <a:r>
              <a:rPr lang="en-US" sz="1800" dirty="0"/>
              <a:t> </a:t>
            </a:r>
            <a:r>
              <a:rPr lang="en-US" sz="1800" dirty="0" err="1"/>
              <a:t>dosen</a:t>
            </a:r>
            <a:r>
              <a:rPr lang="en-US" sz="1800" dirty="0"/>
              <a:t> </a:t>
            </a:r>
            <a:r>
              <a:rPr lang="en-US" sz="1800" dirty="0" err="1"/>
              <a:t>pns</a:t>
            </a:r>
            <a:r>
              <a:rPr lang="en-US" sz="1800" dirty="0"/>
              <a:t> dan non </a:t>
            </a:r>
            <a:r>
              <a:rPr lang="en-US" sz="1800" dirty="0" err="1"/>
              <a:t>pns</a:t>
            </a:r>
            <a:r>
              <a:rPr lang="en-US" sz="1800" dirty="0"/>
              <a:t> </a:t>
            </a:r>
            <a:r>
              <a:rPr lang="en-US" sz="1800" dirty="0" err="1"/>
              <a:t>serta</a:t>
            </a:r>
            <a:r>
              <a:rPr lang="en-US" sz="1800" dirty="0"/>
              <a:t> </a:t>
            </a:r>
            <a:r>
              <a:rPr lang="en-US" sz="1800" dirty="0" err="1"/>
              <a:t>dilakukan</a:t>
            </a:r>
            <a:r>
              <a:rPr lang="en-US" sz="1800" dirty="0"/>
              <a:t> MONEV </a:t>
            </a:r>
            <a:r>
              <a:rPr lang="en-US" sz="1800" dirty="0" err="1"/>
              <a:t>terhadap</a:t>
            </a:r>
            <a:r>
              <a:rPr lang="en-US" sz="1800" dirty="0"/>
              <a:t> </a:t>
            </a:r>
            <a:r>
              <a:rPr lang="en-US" sz="1800" dirty="0" err="1"/>
              <a:t>pelaksanaannya</a:t>
            </a:r>
            <a:endParaRPr lang="en-US" sz="1800" dirty="0"/>
          </a:p>
          <a:p>
            <a:r>
              <a:rPr lang="en-US" sz="1800" dirty="0" err="1"/>
              <a:t>Harus</a:t>
            </a:r>
            <a:r>
              <a:rPr lang="en-US" sz="1800" dirty="0"/>
              <a:t> </a:t>
            </a:r>
            <a:r>
              <a:rPr lang="en-US" sz="1800" dirty="0" err="1"/>
              <a:t>ada</a:t>
            </a:r>
            <a:r>
              <a:rPr lang="en-US" sz="1800" dirty="0"/>
              <a:t> </a:t>
            </a:r>
            <a:r>
              <a:rPr lang="en-US" sz="1800" dirty="0" err="1"/>
              <a:t>kebijakan</a:t>
            </a:r>
            <a:r>
              <a:rPr lang="en-US" sz="1800" dirty="0"/>
              <a:t> dan </a:t>
            </a:r>
            <a:r>
              <a:rPr lang="en-US" sz="1800" dirty="0" err="1"/>
              <a:t>mekanisme</a:t>
            </a:r>
            <a:r>
              <a:rPr lang="en-US" sz="1800" dirty="0"/>
              <a:t> internal </a:t>
            </a:r>
            <a:r>
              <a:rPr lang="en-US" sz="1800" dirty="0" err="1"/>
              <a:t>pembukaan</a:t>
            </a:r>
            <a:r>
              <a:rPr lang="en-US" sz="1800" dirty="0"/>
              <a:t> </a:t>
            </a:r>
            <a:r>
              <a:rPr lang="en-US" sz="1800" dirty="0" err="1"/>
              <a:t>prodi</a:t>
            </a:r>
            <a:r>
              <a:rPr lang="en-US" sz="1800" dirty="0"/>
              <a:t> </a:t>
            </a:r>
            <a:r>
              <a:rPr lang="en-US" sz="1800" dirty="0" err="1"/>
              <a:t>baru</a:t>
            </a:r>
            <a:r>
              <a:rPr lang="en-US" sz="1800" dirty="0"/>
              <a:t> </a:t>
            </a:r>
          </a:p>
          <a:p>
            <a:r>
              <a:rPr lang="en-US" sz="1800" dirty="0" err="1">
                <a:solidFill>
                  <a:srgbClr val="FF0000"/>
                </a:solidFill>
              </a:rPr>
              <a:t>Harus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ada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kebijakan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remunerasi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khusus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pascasarjana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CF62D2A7-8207-488C-9F46-316BA81A16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52AC6D7F-F068-4E11-BB06-F601D89BB9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Office Worker">
            <a:extLst>
              <a:ext uri="{FF2B5EF4-FFF2-40B4-BE49-F238E27FC236}">
                <a16:creationId xmlns:a16="http://schemas.microsoft.com/office/drawing/2014/main" xmlns="" id="{FAEED17F-92F5-4BF4-ACED-4F655A611B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4057" y="643002"/>
            <a:ext cx="3796790" cy="3796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3698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F076E9-B272-4752-8E8B-D4FE295CD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Rekomendasi AMI 2019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1DFEE5D5-F7C6-4DD4-9F24-A7C030B0F1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7968115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6136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874</Words>
  <Application>Microsoft Office PowerPoint</Application>
  <PresentationFormat>Widescreen</PresentationFormat>
  <Paragraphs>186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Corbel</vt:lpstr>
      <vt:lpstr>Office Theme</vt:lpstr>
      <vt:lpstr>HASIL AUDIT MUTU INTERNAL 2019 </vt:lpstr>
      <vt:lpstr>Perencanaan AMI</vt:lpstr>
      <vt:lpstr>Pelaksanaan AMI</vt:lpstr>
      <vt:lpstr>Expost Audit Manajemen</vt:lpstr>
      <vt:lpstr>Expose Fakultas</vt:lpstr>
      <vt:lpstr>Expose Audit</vt:lpstr>
      <vt:lpstr>Expost Audit</vt:lpstr>
      <vt:lpstr>Rekomendasi AMI 2019 (Manajemen)</vt:lpstr>
      <vt:lpstr>Rekomendasi AMI 2019</vt:lpstr>
      <vt:lpstr>Rekomendasi AMI 2019</vt:lpstr>
      <vt:lpstr>Sidang Komisi</vt:lpstr>
      <vt:lpstr>Sidang Komisi</vt:lpstr>
      <vt:lpstr>Sidang Komisi</vt:lpstr>
      <vt:lpstr>Sidang Komisi</vt:lpstr>
      <vt:lpstr>Sidang Komisi</vt:lpstr>
      <vt:lpstr>Sidang Komisi</vt:lpstr>
      <vt:lpstr>Sidang Komisi</vt:lpstr>
      <vt:lpstr>Sidang Komisi</vt:lpstr>
      <vt:lpstr>Sidang Komisi</vt:lpstr>
      <vt:lpstr>Sidang Komisi</vt:lpstr>
      <vt:lpstr>Sidang Komisi</vt:lpstr>
      <vt:lpstr>Sidang Komisi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Hasil AMI 2019</dc:title>
  <dc:creator>amka malik</dc:creator>
  <cp:lastModifiedBy>lilis</cp:lastModifiedBy>
  <cp:revision>7</cp:revision>
  <dcterms:created xsi:type="dcterms:W3CDTF">2019-11-19T10:17:36Z</dcterms:created>
  <dcterms:modified xsi:type="dcterms:W3CDTF">2019-11-25T04:03:57Z</dcterms:modified>
</cp:coreProperties>
</file>